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56.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 id="2147483676" r:id="rId6"/>
    <p:sldMasterId id="2147483708" r:id="rId7"/>
    <p:sldMasterId id="2147483738" r:id="rId8"/>
    <p:sldMasterId id="2147483757"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11">
          <p15:clr>
            <a:srgbClr val="000000"/>
          </p15:clr>
        </p15:guide>
        <p15:guide id="2" pos="2965">
          <p15:clr>
            <a:srgbClr val="000000"/>
          </p15:clr>
        </p15:guide>
      </p15:sldGuideLst>
    </p:ext>
    <p:ext uri="http://customooxmlschemas.google.com/">
      <go:slidesCustomData xmlns:go="http://customooxmlschemas.google.com/" r:id="rId31" roundtripDataSignature="AMtx7mjbjWkfkM5KxSXtMrjIvnZRaJ9rY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D10F785-805F-4E7B-90C3-EF028F8EBCD7}">
  <a:tblStyle styleId="{CD10F785-805F-4E7B-90C3-EF028F8EBCD7}" styleName="Table_0">
    <a:wholeTbl>
      <a:tcTxStyle b="off" i="off">
        <a:font>
          <a:latin typeface="Arial"/>
          <a:ea typeface="Arial"/>
          <a:cs typeface="Arial"/>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12700">
              <a:solidFill>
                <a:schemeClr val="dk1"/>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11" orient="horz"/>
        <p:guide pos="2965"/>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customschemas.google.com/relationships/presentationmetadata" Target="metadata"/><Relationship Id="rId30" Type="http://schemas.openxmlformats.org/officeDocument/2006/relationships/slide" Target="slides/slide20.xml"/><Relationship Id="rId20" Type="http://schemas.openxmlformats.org/officeDocument/2006/relationships/slide" Target="slides/slide10.xml"/><Relationship Id="rId22" Type="http://schemas.openxmlformats.org/officeDocument/2006/relationships/slide" Target="slides/slide12.xml"/><Relationship Id="rId21" Type="http://schemas.openxmlformats.org/officeDocument/2006/relationships/slide" Target="slides/slide11.xml"/><Relationship Id="rId24" Type="http://schemas.openxmlformats.org/officeDocument/2006/relationships/slide" Target="slides/slide14.xml"/><Relationship Id="rId23" Type="http://schemas.openxmlformats.org/officeDocument/2006/relationships/slide" Target="slides/slide13.xml"/><Relationship Id="rId26" Type="http://schemas.openxmlformats.org/officeDocument/2006/relationships/slide" Target="slides/slide16.xml"/><Relationship Id="rId25" Type="http://schemas.openxmlformats.org/officeDocument/2006/relationships/slide" Target="slides/slide15.xml"/><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11" Type="http://schemas.openxmlformats.org/officeDocument/2006/relationships/slide" Target="slides/slide1.xml"/><Relationship Id="rId10" Type="http://schemas.openxmlformats.org/officeDocument/2006/relationships/notesMaster" Target="notesMasters/notesMaster1.xml"/><Relationship Id="rId13" Type="http://schemas.openxmlformats.org/officeDocument/2006/relationships/slide" Target="slides/slide3.xml"/><Relationship Id="rId12" Type="http://schemas.openxmlformats.org/officeDocument/2006/relationships/slide" Target="slides/slide2.xml"/><Relationship Id="rId15" Type="http://schemas.openxmlformats.org/officeDocument/2006/relationships/slide" Target="slides/slide5.xml"/><Relationship Id="rId14" Type="http://schemas.openxmlformats.org/officeDocument/2006/relationships/slide" Target="slides/slide4.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p1:notes"/>
          <p:cNvSpPr txBox="1"/>
          <p:nvPr>
            <p:ph idx="1" type="body"/>
          </p:nvPr>
        </p:nvSpPr>
        <p:spPr>
          <a:xfrm>
            <a:off x="381000" y="4343400"/>
            <a:ext cx="60960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992" name="Google Shape;992;p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here is  some examples of augmented data.</a:t>
            </a:r>
            <a:endParaRPr/>
          </a:p>
        </p:txBody>
      </p:sp>
      <p:sp>
        <p:nvSpPr>
          <p:cNvPr id="1087" name="Google Shape;1087;p1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11:notes"/>
          <p:cNvSpPr txBox="1"/>
          <p:nvPr>
            <p:ph idx="1" type="body"/>
          </p:nvPr>
        </p:nvSpPr>
        <p:spPr>
          <a:xfrm>
            <a:off x="381000" y="4343400"/>
            <a:ext cx="60960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sz="1100"/>
              <a:t>Hi, I am Martin, from here, let me introduce the deep neural network we used in this project.</a:t>
            </a:r>
            <a:endParaRPr sz="1100"/>
          </a:p>
        </p:txBody>
      </p:sp>
      <p:sp>
        <p:nvSpPr>
          <p:cNvPr id="1096" name="Google Shape;1096;p11: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66700" lvl="0" marL="0" rtl="0" algn="just">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Training a complex deep neural network is very expensive because it requires high computing power and memory, and it is also very time-consuming. In order to save training costs, we chooses to finetune the trained model. Even when training on a small data set, this method can improve the performance of the new model to a certain extent and reduce the training time. The neural network in this system is to classify whether the input face is wearing a mask. We implemented four different most popular CNN models including: Alex Net, VGG-16, Dense Net 201 , GoogLeNet and used the pre-trained parameters. Discard all the models’ classifiers structure and add full connected neural network in order to fit these models to our goal: two classes: ‘No Mask’ and ‘Mask’, classification.</a:t>
            </a:r>
            <a:endParaRPr sz="1200">
              <a:solidFill>
                <a:schemeClr val="dk1"/>
              </a:solidFill>
              <a:latin typeface="Times New Roman"/>
              <a:ea typeface="Times New Roman"/>
              <a:cs typeface="Times New Roman"/>
              <a:sym typeface="Times New Roman"/>
            </a:endParaRPr>
          </a:p>
        </p:txBody>
      </p:sp>
      <p:sp>
        <p:nvSpPr>
          <p:cNvPr id="1101" name="Google Shape;1101;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66700" lvl="0" marL="0" rtl="0" algn="just">
              <a:lnSpc>
                <a:spcPct val="150000"/>
              </a:lnSpc>
              <a:spcBef>
                <a:spcPts val="0"/>
              </a:spcBef>
              <a:spcAft>
                <a:spcPts val="0"/>
              </a:spcAft>
              <a:buClr>
                <a:schemeClr val="dk1"/>
              </a:buClr>
              <a:buSzPts val="1100"/>
              <a:buFont typeface="Arial"/>
              <a:buNone/>
            </a:pPr>
            <a:r>
              <a:rPr lang="en-US" sz="1200">
                <a:solidFill>
                  <a:srgbClr val="0000FF"/>
                </a:solidFill>
                <a:latin typeface="Times New Roman"/>
                <a:ea typeface="Times New Roman"/>
                <a:cs typeface="Times New Roman"/>
                <a:sym typeface="Times New Roman"/>
              </a:rPr>
              <a:t>what’s more, in order to further improve our recognition accuracy, we use model merging to combine these four models together to make better decisions. In order to increase the diversity between models, the training data of each model is randomly selected 80% of the total training data. During merging stage, the voting mechanism is adopted, and the prediction results of each model are used for voting. The prediction results with more than half of the scores are taken as the final classification results.</a:t>
            </a:r>
            <a:endParaRPr sz="1200">
              <a:solidFill>
                <a:srgbClr val="0000FF"/>
              </a:solidFill>
              <a:latin typeface="Times New Roman"/>
              <a:ea typeface="Times New Roman"/>
              <a:cs typeface="Times New Roman"/>
              <a:sym typeface="Times New Roman"/>
            </a:endParaRPr>
          </a:p>
          <a:p>
            <a:pPr indent="0" lvl="0" marL="0" rtl="0" algn="l">
              <a:lnSpc>
                <a:spcPct val="100000"/>
              </a:lnSpc>
              <a:spcBef>
                <a:spcPts val="0"/>
              </a:spcBef>
              <a:spcAft>
                <a:spcPts val="0"/>
              </a:spcAft>
              <a:buSzPts val="1100"/>
              <a:buNone/>
            </a:pPr>
            <a:r>
              <a:t/>
            </a:r>
            <a:endParaRPr sz="1200">
              <a:solidFill>
                <a:srgbClr val="0000FF"/>
              </a:solidFill>
              <a:latin typeface="Times New Roman"/>
              <a:ea typeface="Times New Roman"/>
              <a:cs typeface="Times New Roman"/>
              <a:sym typeface="Times New Roman"/>
            </a:endParaRPr>
          </a:p>
        </p:txBody>
      </p:sp>
      <p:sp>
        <p:nvSpPr>
          <p:cNvPr id="1108" name="Google Shape;1108;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p14:notes"/>
          <p:cNvSpPr txBox="1"/>
          <p:nvPr>
            <p:ph idx="1" type="body"/>
          </p:nvPr>
        </p:nvSpPr>
        <p:spPr>
          <a:xfrm>
            <a:off x="381000" y="4343400"/>
            <a:ext cx="60960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134" name="Google Shape;1134;p14: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9" name="Google Shape;1139;p15:notes"/>
          <p:cNvSpPr txBox="1"/>
          <p:nvPr>
            <p:ph idx="1" type="body"/>
          </p:nvPr>
        </p:nvSpPr>
        <p:spPr>
          <a:xfrm>
            <a:off x="685800" y="4400550"/>
            <a:ext cx="5486400" cy="36009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SzPts val="1100"/>
              <a:buNone/>
            </a:pPr>
            <a:r>
              <a:rPr lang="en-US" sz="1200">
                <a:solidFill>
                  <a:schemeClr val="dk1"/>
                </a:solidFill>
              </a:rPr>
              <a:t>A successful real-time face detection system should not only have high detection accuracy, but also have low detection lags, can detect the frame image transmitted by the camera with low delay. So, to analyse the result of different models, we use three metrics to measure the quality of the models: training accuracy, validation accuracy and response time (second/ per frame). We set 10% of original data set to be validation set before training to test the model’s generalization on images which are not seen by model.</a:t>
            </a:r>
            <a:endParaRPr sz="1200">
              <a:solidFill>
                <a:schemeClr val="dk1"/>
              </a:solidFill>
            </a:endParaRPr>
          </a:p>
          <a:p>
            <a:pPr indent="0" lvl="0" marL="0" rtl="0" algn="l">
              <a:lnSpc>
                <a:spcPct val="115000"/>
              </a:lnSpc>
              <a:spcBef>
                <a:spcPts val="1200"/>
              </a:spcBef>
              <a:spcAft>
                <a:spcPts val="0"/>
              </a:spcAft>
              <a:buSzPts val="1100"/>
              <a:buNone/>
            </a:pPr>
            <a:r>
              <a:rPr lang="en-US" sz="1200">
                <a:solidFill>
                  <a:schemeClr val="dk1"/>
                </a:solidFill>
              </a:rPr>
              <a:t>We can see from the table Merged Model has highest accuracy but needs a long time to response</a:t>
            </a:r>
            <a:r>
              <a:rPr lang="en-US" sz="1200">
                <a:solidFill>
                  <a:schemeClr val="dk1"/>
                </a:solidFill>
                <a:latin typeface="Times New Roman"/>
                <a:ea typeface="Times New Roman"/>
                <a:cs typeface="Times New Roman"/>
                <a:sym typeface="Times New Roman"/>
              </a:rPr>
              <a:t>, which means that </a:t>
            </a:r>
            <a:r>
              <a:rPr lang="en-US" sz="1200">
                <a:solidFill>
                  <a:schemeClr val="dk1"/>
                </a:solidFill>
              </a:rPr>
              <a:t>it can be used in scenes that do not need real-time detection but need high accuracy. Alex Net has the lowest response delay, so it is most suitable for real-time detection. Vgg-16 has the highest comprehensive ranking and can be used in different occasions.</a:t>
            </a:r>
            <a:endParaRPr sz="12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1200"/>
              </a:spcBef>
              <a:spcAft>
                <a:spcPts val="0"/>
              </a:spcAft>
              <a:buSzPts val="1100"/>
              <a:buNone/>
            </a:pPr>
            <a:r>
              <a:t/>
            </a:r>
            <a:endParaRPr sz="1200">
              <a:solidFill>
                <a:schemeClr val="dk1"/>
              </a:solidFill>
            </a:endParaRPr>
          </a:p>
        </p:txBody>
      </p:sp>
      <p:sp>
        <p:nvSpPr>
          <p:cNvPr id="1140" name="Google Shape;1140;p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66700" lvl="0" marL="0" rtl="0" algn="just">
              <a:lnSpc>
                <a:spcPct val="150000"/>
              </a:lnSpc>
              <a:spcBef>
                <a:spcPts val="0"/>
              </a:spcBef>
              <a:spcAft>
                <a:spcPts val="0"/>
              </a:spcAft>
              <a:buClr>
                <a:schemeClr val="dk1"/>
              </a:buClr>
              <a:buSzPts val="1100"/>
              <a:buFont typeface="Arial"/>
              <a:buNone/>
            </a:pPr>
            <a:r>
              <a:rPr lang="en-US" sz="1200">
                <a:solidFill>
                  <a:schemeClr val="dk1"/>
                </a:solidFill>
              </a:rPr>
              <a:t>So far, the whole system can run perfectly. Next, we will show some detection results of our system on the test pictures.</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endParaRPr>
          </a:p>
        </p:txBody>
      </p:sp>
      <p:sp>
        <p:nvSpPr>
          <p:cNvPr id="1150" name="Google Shape;115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this is the VGG-16 detection result on real time video,</a:t>
            </a:r>
            <a:endParaRPr/>
          </a:p>
        </p:txBody>
      </p:sp>
      <p:sp>
        <p:nvSpPr>
          <p:cNvPr id="1161" name="Google Shape;1161;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8" name="Google Shape;116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ge916388d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4" name="Google Shape;1174;ge916388d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p2:notes"/>
          <p:cNvSpPr/>
          <p:nvPr>
            <p:ph idx="2" type="sldImg"/>
          </p:nvPr>
        </p:nvSpPr>
        <p:spPr>
          <a:xfrm>
            <a:off x="382895" y="685800"/>
            <a:ext cx="6092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9" name="Google Shape;999;p2: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1400"/>
              <a:buNone/>
            </a:pPr>
            <a:r>
              <a:rPr b="1" lang="en-US" sz="1600">
                <a:solidFill>
                  <a:schemeClr val="dk1"/>
                </a:solidFill>
              </a:rPr>
              <a:t>The background of our project is </a:t>
            </a:r>
            <a:endParaRPr b="1" sz="1600">
              <a:solidFill>
                <a:schemeClr val="dk1"/>
              </a:solidFill>
            </a:endParaRPr>
          </a:p>
          <a:p>
            <a:pPr indent="0" lvl="0" marL="0" rtl="0" algn="l">
              <a:lnSpc>
                <a:spcPct val="90000"/>
              </a:lnSpc>
              <a:spcBef>
                <a:spcPts val="0"/>
              </a:spcBef>
              <a:spcAft>
                <a:spcPts val="0"/>
              </a:spcAft>
              <a:buClr>
                <a:schemeClr val="dk1"/>
              </a:buClr>
              <a:buSzPts val="1400"/>
              <a:buFont typeface="Arial"/>
              <a:buNone/>
            </a:pPr>
            <a:r>
              <a:rPr b="1" lang="en-US" sz="1600">
                <a:solidFill>
                  <a:schemeClr val="dk1"/>
                </a:solidFill>
              </a:rPr>
              <a:t>Since 2020, COVID-19 has swept the world. Wearing masks has become an essential part of people's access to a public space. Though the time of COVID-19, it is necessary to build a model that detects people with and without mask in real-time. It works as a simple precautionary measure help to  prevent the spread of virus.</a:t>
            </a:r>
            <a:endParaRPr i="1" sz="800">
              <a:solidFill>
                <a:schemeClr val="dk1"/>
              </a:solidFill>
            </a:endParaRPr>
          </a:p>
        </p:txBody>
      </p:sp>
      <p:sp>
        <p:nvSpPr>
          <p:cNvPr id="1000" name="Google Shape;1000;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0" name="Google Shape;118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0" i="0" sz="1100" u="none" cap="none" strike="noStrik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p3: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2" name="Google Shape;1012;p3: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lang="en-US"/>
              <a:t>Our main goal of this project is to build a real time face mask </a:t>
            </a:r>
            <a:r>
              <a:rPr lang="en-US"/>
              <a:t>detention</a:t>
            </a:r>
            <a:r>
              <a:rPr lang="en-US"/>
              <a:t> system with higher accuracy and lower lags.</a:t>
            </a:r>
            <a:endParaRPr sz="1100"/>
          </a:p>
        </p:txBody>
      </p:sp>
      <p:sp>
        <p:nvSpPr>
          <p:cNvPr id="1013" name="Google Shape;1013;p3:notes"/>
          <p:cNvSpPr txBox="1"/>
          <p:nvPr>
            <p:ph idx="12" type="sldNum"/>
          </p:nvPr>
        </p:nvSpPr>
        <p:spPr>
          <a:xfrm>
            <a:off x="3884613" y="8685214"/>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3" name="Google Shape;1023;p4: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SzPts val="1100"/>
              <a:buNone/>
            </a:pPr>
            <a:r>
              <a:rPr lang="en-US" sz="1400">
                <a:solidFill>
                  <a:schemeClr val="dk1"/>
                </a:solidFill>
              </a:rPr>
              <a:t>The methodology we use to achieve our goal is </a:t>
            </a:r>
            <a:r>
              <a:rPr b="1" lang="en-US" sz="1050">
                <a:solidFill>
                  <a:schemeClr val="dk1"/>
                </a:solidFill>
              </a:rPr>
              <a:t>Image data augmentation, OpenCV face recognition, cnn classification and model merging.</a:t>
            </a:r>
            <a:endParaRPr b="1" sz="1050">
              <a:solidFill>
                <a:schemeClr val="dk1"/>
              </a:solidFill>
            </a:endParaRPr>
          </a:p>
          <a:p>
            <a:pPr indent="0" lvl="0" marL="0" rtl="0" algn="just">
              <a:spcBef>
                <a:spcPts val="0"/>
              </a:spcBef>
              <a:spcAft>
                <a:spcPts val="0"/>
              </a:spcAft>
              <a:buSzPts val="1100"/>
              <a:buNone/>
            </a:pPr>
            <a:r>
              <a:t/>
            </a:r>
            <a:endParaRPr sz="1400">
              <a:solidFill>
                <a:schemeClr val="dk1"/>
              </a:solidFill>
            </a:endParaRPr>
          </a:p>
          <a:p>
            <a:pPr indent="0" lvl="0" marL="0" rtl="0" algn="just">
              <a:spcBef>
                <a:spcPts val="0"/>
              </a:spcBef>
              <a:spcAft>
                <a:spcPts val="0"/>
              </a:spcAft>
              <a:buSzPts val="1100"/>
              <a:buNone/>
            </a:pPr>
            <a:r>
              <a:rPr lang="en-US" sz="1400">
                <a:solidFill>
                  <a:schemeClr val="dk1"/>
                </a:solidFill>
              </a:rPr>
              <a:t>Image data augmentation is used to deal with data size unbalance since there are more data with people not wearing mask than people wearing mask. </a:t>
            </a:r>
            <a:endParaRPr sz="1400">
              <a:solidFill>
                <a:schemeClr val="dk1"/>
              </a:solidFill>
            </a:endParaRPr>
          </a:p>
          <a:p>
            <a:pPr indent="0" lvl="0" marL="0" rtl="0" algn="just">
              <a:spcBef>
                <a:spcPts val="0"/>
              </a:spcBef>
              <a:spcAft>
                <a:spcPts val="0"/>
              </a:spcAft>
              <a:buSzPts val="1100"/>
              <a:buNone/>
            </a:pPr>
            <a:r>
              <a:rPr lang="en-US" sz="1400">
                <a:solidFill>
                  <a:schemeClr val="dk1"/>
                </a:solidFill>
              </a:rPr>
              <a:t>OpenCV face recognition package is used to extract human face from images. </a:t>
            </a:r>
            <a:endParaRPr sz="1400">
              <a:solidFill>
                <a:schemeClr val="dk1"/>
              </a:solidFill>
            </a:endParaRPr>
          </a:p>
          <a:p>
            <a:pPr indent="0" lvl="0" marL="0" rtl="0" algn="just">
              <a:spcBef>
                <a:spcPts val="0"/>
              </a:spcBef>
              <a:spcAft>
                <a:spcPts val="0"/>
              </a:spcAft>
              <a:buSzPts val="1100"/>
              <a:buNone/>
            </a:pPr>
            <a:r>
              <a:rPr lang="en-US" sz="1400">
                <a:solidFill>
                  <a:schemeClr val="dk1"/>
                </a:solidFill>
              </a:rPr>
              <a:t>Then, we use different CNN models to classify these face into two category</a:t>
            </a:r>
            <a:endParaRPr sz="1400">
              <a:solidFill>
                <a:schemeClr val="dk1"/>
              </a:solidFill>
            </a:endParaRPr>
          </a:p>
          <a:p>
            <a:pPr indent="0" lvl="0" marL="0" rtl="0" algn="just">
              <a:spcBef>
                <a:spcPts val="0"/>
              </a:spcBef>
              <a:spcAft>
                <a:spcPts val="0"/>
              </a:spcAft>
              <a:buClr>
                <a:schemeClr val="dk1"/>
              </a:buClr>
              <a:buSzPts val="1100"/>
              <a:buFont typeface="Arial"/>
              <a:buNone/>
            </a:pPr>
            <a:r>
              <a:rPr lang="en-US" sz="1400">
                <a:solidFill>
                  <a:schemeClr val="dk1"/>
                </a:solidFill>
              </a:rPr>
              <a:t>.Finally we use  Model merging to combine all the CNN models and choose the highest score to improve the accuracy.</a:t>
            </a:r>
            <a:endParaRPr sz="1100"/>
          </a:p>
        </p:txBody>
      </p:sp>
      <p:sp>
        <p:nvSpPr>
          <p:cNvPr id="1024" name="Google Shape;1024;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p5:notes"/>
          <p:cNvSpPr txBox="1"/>
          <p:nvPr>
            <p:ph idx="1" type="body"/>
          </p:nvPr>
        </p:nvSpPr>
        <p:spPr>
          <a:xfrm>
            <a:off x="381000" y="4343400"/>
            <a:ext cx="60960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046" name="Google Shape;1046;p5: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US" sz="1200">
                <a:solidFill>
                  <a:schemeClr val="dk1"/>
                </a:solidFill>
                <a:latin typeface="Cambria"/>
                <a:ea typeface="Cambria"/>
                <a:cs typeface="Cambria"/>
                <a:sym typeface="Cambria"/>
              </a:rPr>
              <a:t>In this project, we build a real time face mask detection system that can recognize human faces and classify whether the person is wearing a mask or not. The system’s pipeline is shown above.</a:t>
            </a:r>
            <a:endParaRPr sz="12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rPr lang="en-US" sz="1200">
                <a:solidFill>
                  <a:schemeClr val="dk1"/>
                </a:solidFill>
                <a:latin typeface="Cambria"/>
                <a:ea typeface="Cambria"/>
                <a:cs typeface="Cambria"/>
                <a:sym typeface="Cambria"/>
              </a:rPr>
              <a:t> </a:t>
            </a:r>
            <a:endParaRPr sz="12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rPr lang="en-US" sz="1200">
                <a:solidFill>
                  <a:schemeClr val="dk1"/>
                </a:solidFill>
                <a:latin typeface="Cambria"/>
                <a:ea typeface="Cambria"/>
                <a:cs typeface="Cambria"/>
                <a:sym typeface="Cambria"/>
              </a:rPr>
              <a:t>The whole system contains two stages, detection and classification. </a:t>
            </a:r>
            <a:endParaRPr sz="12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rPr lang="en-US" sz="1200">
                <a:solidFill>
                  <a:schemeClr val="dk1"/>
                </a:solidFill>
                <a:latin typeface="Cambria"/>
                <a:ea typeface="Cambria"/>
                <a:cs typeface="Cambria"/>
                <a:sym typeface="Cambria"/>
              </a:rPr>
              <a:t>The first stage is to detect human faces showing in the current frame. And then chop off the faces and resize them to predetermined size. </a:t>
            </a:r>
            <a:endParaRPr sz="12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rPr lang="en-US" sz="1200">
                <a:solidFill>
                  <a:schemeClr val="dk1"/>
                </a:solidFill>
                <a:latin typeface="Cambria"/>
                <a:ea typeface="Cambria"/>
                <a:cs typeface="Cambria"/>
                <a:sym typeface="Cambria"/>
              </a:rPr>
              <a:t>The second stage is to feed the detected faces into the model trained to sort whether the input face is wearing a mask face or not. </a:t>
            </a:r>
            <a:endParaRPr sz="12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t/>
            </a:r>
            <a:endParaRPr sz="1200">
              <a:solidFill>
                <a:schemeClr val="dk1"/>
              </a:solidFill>
              <a:latin typeface="Cambria"/>
              <a:ea typeface="Cambria"/>
              <a:cs typeface="Cambria"/>
              <a:sym typeface="Cambria"/>
            </a:endParaRPr>
          </a:p>
          <a:p>
            <a:pPr indent="0" lvl="0" marL="0" rtl="0" algn="just">
              <a:spcBef>
                <a:spcPts val="0"/>
              </a:spcBef>
              <a:spcAft>
                <a:spcPts val="0"/>
              </a:spcAft>
              <a:buClr>
                <a:schemeClr val="dk1"/>
              </a:buClr>
              <a:buSzPts val="1100"/>
              <a:buFont typeface="Arial"/>
              <a:buNone/>
            </a:pPr>
            <a:r>
              <a:rPr lang="en-US" sz="1200">
                <a:solidFill>
                  <a:schemeClr val="dk1"/>
                </a:solidFill>
                <a:latin typeface="Cambria"/>
                <a:ea typeface="Cambria"/>
                <a:cs typeface="Cambria"/>
                <a:sym typeface="Cambria"/>
              </a:rPr>
              <a:t>Then, if anyone in the video stream is not wearing a protective mask, a Red coloured rectangle is drawn around the face with a dialog entitled as NO MASK In opposite, a Green colored rectangle will be drawn around the face .</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SzPts val="1100"/>
              <a:buNone/>
            </a:pPr>
            <a:r>
              <a:t/>
            </a:r>
            <a:endParaRPr sz="1200">
              <a:solidFill>
                <a:schemeClr val="dk1"/>
              </a:solidFill>
              <a:latin typeface="Times New Roman"/>
              <a:ea typeface="Times New Roman"/>
              <a:cs typeface="Times New Roman"/>
              <a:sym typeface="Times New Roman"/>
            </a:endParaRPr>
          </a:p>
        </p:txBody>
      </p:sp>
      <p:sp>
        <p:nvSpPr>
          <p:cNvPr id="1051" name="Google Shape;1051;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7:notes"/>
          <p:cNvSpPr txBox="1"/>
          <p:nvPr>
            <p:ph idx="1" type="body"/>
          </p:nvPr>
        </p:nvSpPr>
        <p:spPr>
          <a:xfrm>
            <a:off x="381000" y="4343400"/>
            <a:ext cx="60960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sz="1100"/>
          </a:p>
        </p:txBody>
      </p:sp>
      <p:sp>
        <p:nvSpPr>
          <p:cNvPr id="1056" name="Google Shape;1056;p7:notes"/>
          <p:cNvSpPr/>
          <p:nvPr>
            <p:ph idx="2" type="sldImg"/>
          </p:nvPr>
        </p:nvSpPr>
        <p:spPr>
          <a:xfrm>
            <a:off x="1714500" y="685800"/>
            <a:ext cx="3429000" cy="34287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p8: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0" lvl="0" marL="0" rtl="0" algn="l">
              <a:lnSpc>
                <a:spcPct val="110000"/>
              </a:lnSpc>
              <a:spcBef>
                <a:spcPts val="0"/>
              </a:spcBef>
              <a:spcAft>
                <a:spcPts val="0"/>
              </a:spcAft>
              <a:buClr>
                <a:schemeClr val="dk1"/>
              </a:buClr>
              <a:buSzPts val="1600"/>
              <a:buFont typeface="Arial"/>
              <a:buNone/>
            </a:pPr>
            <a:r>
              <a:rPr lang="en-US" sz="1200">
                <a:solidFill>
                  <a:schemeClr val="dk1"/>
                </a:solidFill>
              </a:rPr>
              <a:t>This dataset contains face images with various accessories, including 20 different classes. and We selected the data of the categories with mask and no  masks to train our model.</a:t>
            </a:r>
            <a:endParaRPr sz="1200">
              <a:solidFill>
                <a:schemeClr val="dk1"/>
              </a:solidFill>
            </a:endParaRPr>
          </a:p>
          <a:p>
            <a:pPr indent="266700" lvl="0" marL="0" rtl="0" algn="l">
              <a:lnSpc>
                <a:spcPct val="150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p>
        </p:txBody>
      </p:sp>
      <p:sp>
        <p:nvSpPr>
          <p:cNvPr id="1062" name="Google Shape;106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3" name="Shape 1073"/>
        <p:cNvGrpSpPr/>
        <p:nvPr/>
      </p:nvGrpSpPr>
      <p:grpSpPr>
        <a:xfrm>
          <a:off x="0" y="0"/>
          <a:ext cx="0" cy="0"/>
          <a:chOff x="0" y="0"/>
          <a:chExt cx="0" cy="0"/>
        </a:xfrm>
      </p:grpSpPr>
      <p:sp>
        <p:nvSpPr>
          <p:cNvPr id="1074" name="Google Shape;107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5" name="Google Shape;1075;p9:notes"/>
          <p:cNvSpPr txBox="1"/>
          <p:nvPr>
            <p:ph idx="1" type="body"/>
          </p:nvPr>
        </p:nvSpPr>
        <p:spPr>
          <a:xfrm>
            <a:off x="381000" y="4343400"/>
            <a:ext cx="6096000" cy="4114800"/>
          </a:xfrm>
          <a:prstGeom prst="rect">
            <a:avLst/>
          </a:prstGeom>
          <a:noFill/>
          <a:ln>
            <a:noFill/>
          </a:ln>
        </p:spPr>
        <p:txBody>
          <a:bodyPr anchorCtr="0" anchor="t" bIns="45700" lIns="91425" spcFirstLastPara="1" rIns="91425" wrap="square" tIns="45700">
            <a:noAutofit/>
          </a:bodyPr>
          <a:lstStyle/>
          <a:p>
            <a:pPr indent="266700" lvl="0" marL="0" rtl="0" algn="just">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total number of picture in no mask </a:t>
            </a:r>
            <a:r>
              <a:rPr lang="en-US" sz="1200">
                <a:solidFill>
                  <a:schemeClr val="dk1"/>
                </a:solidFill>
                <a:latin typeface="Times New Roman"/>
                <a:ea typeface="Times New Roman"/>
                <a:cs typeface="Times New Roman"/>
                <a:sym typeface="Times New Roman"/>
              </a:rPr>
              <a:t>category</a:t>
            </a:r>
            <a:r>
              <a:rPr lang="en-US" sz="1200">
                <a:solidFill>
                  <a:schemeClr val="dk1"/>
                </a:solidFill>
                <a:latin typeface="Times New Roman"/>
                <a:ea typeface="Times New Roman"/>
                <a:cs typeface="Times New Roman"/>
                <a:sym typeface="Times New Roman"/>
              </a:rPr>
              <a:t> are far less than  total number in with mask , this may cause bias of the model, so we decide to do some data augmentation for no mask class, including random rotation, resizing, and  adding noise. </a:t>
            </a:r>
            <a:endParaRPr sz="1200">
              <a:solidFill>
                <a:schemeClr val="dk1"/>
              </a:solidFill>
              <a:latin typeface="Times New Roman"/>
              <a:ea typeface="Times New Roman"/>
              <a:cs typeface="Times New Roman"/>
              <a:sym typeface="Times New Roman"/>
            </a:endParaRPr>
          </a:p>
          <a:p>
            <a:pPr indent="266700" lvl="0" marL="0" rtl="0" algn="just">
              <a:lnSpc>
                <a:spcPct val="150000"/>
              </a:lnSpc>
              <a:spcBef>
                <a:spcPts val="0"/>
              </a:spcBef>
              <a:spcAft>
                <a:spcPts val="0"/>
              </a:spcAft>
              <a:buClr>
                <a:schemeClr val="dk1"/>
              </a:buClr>
              <a:buSzPts val="1100"/>
              <a:buFont typeface="Arial"/>
              <a:buNone/>
            </a:pPr>
            <a:r>
              <a:rPr lang="en-US" sz="1000">
                <a:solidFill>
                  <a:schemeClr val="dk1"/>
                </a:solidFill>
              </a:rPr>
              <a:t>After data augmentation, we  divide all image data by 255 to compress the data between 0 and 1.</a:t>
            </a:r>
            <a:endParaRPr sz="1000">
              <a:solidFill>
                <a:schemeClr val="dk1"/>
              </a:solidFill>
            </a:endParaRPr>
          </a:p>
          <a:p>
            <a:pPr indent="266700" lvl="0" marL="0" rtl="0" algn="just">
              <a:lnSpc>
                <a:spcPct val="150000"/>
              </a:lnSpc>
              <a:spcBef>
                <a:spcPts val="0"/>
              </a:spcBef>
              <a:spcAft>
                <a:spcPts val="0"/>
              </a:spcAft>
              <a:buClr>
                <a:schemeClr val="dk1"/>
              </a:buClr>
              <a:buSzPts val="1100"/>
              <a:buFont typeface="Arial"/>
              <a:buNone/>
            </a:pPr>
            <a:r>
              <a:rPr lang="en-US" sz="1000">
                <a:solidFill>
                  <a:schemeClr val="dk1"/>
                </a:solidFill>
              </a:rPr>
              <a:t>and Then, randomly shuffle 10% of the balanced data to be the validation set. and use the rest of the  data to train the model.</a:t>
            </a:r>
            <a:endParaRPr sz="1000">
              <a:solidFill>
                <a:schemeClr val="dk1"/>
              </a:solidFill>
            </a:endParaRPr>
          </a:p>
          <a:p>
            <a:pPr indent="266700" lvl="0" marL="0" rtl="0" algn="just">
              <a:lnSpc>
                <a:spcPct val="150000"/>
              </a:lnSpc>
              <a:spcBef>
                <a:spcPts val="0"/>
              </a:spcBef>
              <a:spcAft>
                <a:spcPts val="0"/>
              </a:spcAft>
              <a:buClr>
                <a:schemeClr val="dk1"/>
              </a:buClr>
              <a:buSzPts val="1100"/>
              <a:buFont typeface="Arial"/>
              <a:buNone/>
            </a:pPr>
            <a:r>
              <a:t/>
            </a:r>
            <a:endParaRPr sz="1000">
              <a:solidFill>
                <a:schemeClr val="dk1"/>
              </a:solidFill>
            </a:endParaRPr>
          </a:p>
          <a:p>
            <a:pPr indent="266700" lvl="0" marL="0" rtl="0" algn="just">
              <a:lnSpc>
                <a:spcPct val="150000"/>
              </a:lnSpc>
              <a:spcBef>
                <a:spcPts val="0"/>
              </a:spcBef>
              <a:spcAft>
                <a:spcPts val="0"/>
              </a:spcAft>
              <a:buClr>
                <a:schemeClr val="dk1"/>
              </a:buClr>
              <a:buSzPts val="1100"/>
              <a:buFont typeface="Arial"/>
              <a:buNone/>
            </a:pPr>
            <a:r>
              <a:t/>
            </a:r>
            <a:endParaRPr sz="1000">
              <a:solidFill>
                <a:schemeClr val="dk1"/>
              </a:solidFill>
            </a:endParaRPr>
          </a:p>
          <a:p>
            <a:pPr indent="266700" lvl="0" marL="0" rtl="0" algn="just">
              <a:lnSpc>
                <a:spcPct val="150000"/>
              </a:lnSpc>
              <a:spcBef>
                <a:spcPts val="0"/>
              </a:spcBef>
              <a:spcAft>
                <a:spcPts val="0"/>
              </a:spcAft>
              <a:buClr>
                <a:schemeClr val="dk1"/>
              </a:buClr>
              <a:buSzPts val="1100"/>
              <a:buFont typeface="Arial"/>
              <a:buNone/>
            </a:pPr>
            <a:r>
              <a:rPr lang="en-US" sz="1200">
                <a:solidFill>
                  <a:schemeClr val="dk1"/>
                </a:solidFill>
                <a:latin typeface="Times New Roman"/>
                <a:ea typeface="Times New Roman"/>
                <a:cs typeface="Times New Roman"/>
                <a:sym typeface="Times New Roman"/>
              </a:rPr>
              <a:t> </a:t>
            </a:r>
            <a:endParaRPr sz="1100"/>
          </a:p>
        </p:txBody>
      </p:sp>
      <p:sp>
        <p:nvSpPr>
          <p:cNvPr id="1076" name="Google Shape;1076;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0.png"/></Relationships>
</file>

<file path=ppt/slideLayouts/_rels/slideLayout155.xml.rels><?xml version="1.0" encoding="UTF-8" standalone="yes"?><Relationships xmlns="http://schemas.openxmlformats.org/package/2006/relationships"><Relationship Id="rId11" Type="http://schemas.openxmlformats.org/officeDocument/2006/relationships/image" Target="../media/image48.png"/><Relationship Id="rId10" Type="http://schemas.openxmlformats.org/officeDocument/2006/relationships/image" Target="../media/image47.png"/><Relationship Id="rId13" Type="http://schemas.openxmlformats.org/officeDocument/2006/relationships/image" Target="../media/image51.png"/><Relationship Id="rId12" Type="http://schemas.openxmlformats.org/officeDocument/2006/relationships/image" Target="../media/image50.png"/><Relationship Id="rId1" Type="http://schemas.openxmlformats.org/officeDocument/2006/relationships/slideMaster" Target="../slideMasters/slideMaster5.xml"/><Relationship Id="rId2" Type="http://schemas.openxmlformats.org/officeDocument/2006/relationships/image" Target="../media/image35.png"/><Relationship Id="rId3" Type="http://schemas.openxmlformats.org/officeDocument/2006/relationships/image" Target="../media/image41.png"/><Relationship Id="rId4" Type="http://schemas.openxmlformats.org/officeDocument/2006/relationships/image" Target="../media/image42.png"/><Relationship Id="rId9" Type="http://schemas.openxmlformats.org/officeDocument/2006/relationships/image" Target="../media/image49.png"/><Relationship Id="rId15" Type="http://schemas.openxmlformats.org/officeDocument/2006/relationships/image" Target="../media/image53.png"/><Relationship Id="rId14" Type="http://schemas.openxmlformats.org/officeDocument/2006/relationships/image" Target="../media/image5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6.png"/><Relationship Id="rId13" Type="http://schemas.openxmlformats.org/officeDocument/2006/relationships/image" Target="../media/image15.png"/><Relationship Id="rId12"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3.png"/><Relationship Id="rId14" Type="http://schemas.openxmlformats.org/officeDocument/2006/relationships/image" Target="../media/image16.png"/><Relationship Id="rId5" Type="http://schemas.openxmlformats.org/officeDocument/2006/relationships/image" Target="../media/image18.png"/><Relationship Id="rId6" Type="http://schemas.openxmlformats.org/officeDocument/2006/relationships/image" Target="../media/image9.png"/><Relationship Id="rId7" Type="http://schemas.openxmlformats.org/officeDocument/2006/relationships/image" Target="../media/image14.png"/><Relationship Id="rId8"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26.png"/><Relationship Id="rId13" Type="http://schemas.openxmlformats.org/officeDocument/2006/relationships/image" Target="../media/image27.png"/><Relationship Id="rId12" Type="http://schemas.openxmlformats.org/officeDocument/2006/relationships/image" Target="../media/image31.png"/><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24.png"/><Relationship Id="rId15" Type="http://schemas.openxmlformats.org/officeDocument/2006/relationships/image" Target="../media/image25.png"/><Relationship Id="rId1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26.png"/><Relationship Id="rId13" Type="http://schemas.openxmlformats.org/officeDocument/2006/relationships/image" Target="../media/image27.png"/><Relationship Id="rId12" Type="http://schemas.openxmlformats.org/officeDocument/2006/relationships/image" Target="../media/image31.png"/><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21.png"/><Relationship Id="rId9" Type="http://schemas.openxmlformats.org/officeDocument/2006/relationships/image" Target="../media/image24.png"/><Relationship Id="rId15" Type="http://schemas.openxmlformats.org/officeDocument/2006/relationships/image" Target="../media/image25.png"/><Relationship Id="rId14" Type="http://schemas.openxmlformats.org/officeDocument/2006/relationships/image" Target="../media/image29.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lack">
  <p:cSld name="Cover slide_1">
    <p:bg>
      <p:bgPr>
        <a:solidFill>
          <a:srgbClr val="000000"/>
        </a:solidFill>
      </p:bgPr>
    </p:bg>
    <p:spTree>
      <p:nvGrpSpPr>
        <p:cNvPr id="9" name="Shape 9"/>
        <p:cNvGrpSpPr/>
        <p:nvPr/>
      </p:nvGrpSpPr>
      <p:grpSpPr>
        <a:xfrm>
          <a:off x="0" y="0"/>
          <a:ext cx="0" cy="0"/>
          <a:chOff x="0" y="0"/>
          <a:chExt cx="0" cy="0"/>
        </a:xfrm>
      </p:grpSpPr>
      <p:sp>
        <p:nvSpPr>
          <p:cNvPr id="10" name="Google Shape;10;p21"/>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FFFFFF"/>
              </a:buClr>
              <a:buSzPts val="6000"/>
              <a:buFont typeface="Arial"/>
              <a:buNone/>
              <a:defRPr b="1" i="0" sz="6000">
                <a:solidFill>
                  <a:srgbClr val="FFFFFF"/>
                </a:solidFill>
                <a:latin typeface="Arial"/>
                <a:ea typeface="Arial"/>
                <a:cs typeface="Arial"/>
                <a:sym typeface="Aria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11" name="Google Shape;11;p21"/>
          <p:cNvSpPr txBox="1"/>
          <p:nvPr>
            <p:ph idx="1" type="subTitle"/>
          </p:nvPr>
        </p:nvSpPr>
        <p:spPr>
          <a:xfrm>
            <a:off x="457200" y="2635740"/>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rgbClr val="FFFFFF"/>
              </a:buClr>
              <a:buSzPts val="2000"/>
              <a:buFont typeface="Arial"/>
              <a:buNone/>
              <a:defRPr b="0" i="0" sz="2000">
                <a:solidFill>
                  <a:srgbClr val="FFFFFF"/>
                </a:solidFill>
                <a:latin typeface="Arial"/>
                <a:ea typeface="Arial"/>
                <a:cs typeface="Arial"/>
                <a:sym typeface="Arial"/>
              </a:defRPr>
            </a:lvl1pPr>
            <a:lvl2pPr lvl="1"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2pPr>
            <a:lvl3pPr lvl="2"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3pPr>
            <a:lvl4pPr lvl="3"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4pPr>
            <a:lvl5pPr lvl="4"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5pPr>
            <a:lvl6pPr lvl="5"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6pPr>
            <a:lvl7pPr lvl="6"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7pPr>
            <a:lvl8pPr lvl="7"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8pPr>
            <a:lvl9pPr lvl="8"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57" name="Shape 57"/>
        <p:cNvGrpSpPr/>
        <p:nvPr/>
      </p:nvGrpSpPr>
      <p:grpSpPr>
        <a:xfrm>
          <a:off x="0" y="0"/>
          <a:ext cx="0" cy="0"/>
          <a:chOff x="0" y="0"/>
          <a:chExt cx="0" cy="0"/>
        </a:xfrm>
      </p:grpSpPr>
      <p:sp>
        <p:nvSpPr>
          <p:cNvPr id="58" name="Google Shape;58;p43"/>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3"/>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900"/>
              </a:spcBef>
              <a:spcAft>
                <a:spcPts val="0"/>
              </a:spcAft>
              <a:buClr>
                <a:schemeClr val="dk1"/>
              </a:buClr>
              <a:buSzPts val="1600"/>
              <a:buFont typeface="Arial"/>
              <a:buAutoNum type="arabicPeriod"/>
              <a:defRPr sz="1600"/>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04800" lvl="8" marL="4114800" algn="l">
              <a:lnSpc>
                <a:spcPct val="100000"/>
              </a:lnSpc>
              <a:spcBef>
                <a:spcPts val="600"/>
              </a:spcBef>
              <a:spcAft>
                <a:spcPts val="0"/>
              </a:spcAft>
              <a:buClr>
                <a:schemeClr val="dk1"/>
              </a:buClr>
              <a:buSzPts val="1200"/>
              <a:buChar char="–"/>
              <a:defRPr/>
            </a:lvl9pPr>
          </a:lstStyle>
          <a:p/>
        </p:txBody>
      </p:sp>
      <p:sp>
        <p:nvSpPr>
          <p:cNvPr id="60" name="Google Shape;60;p4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1" name="Google Shape;61;p4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相框">
  <p:cSld name="相框">
    <p:bg>
      <p:bgPr>
        <a:solidFill>
          <a:schemeClr val="dk2"/>
        </a:solidFill>
      </p:bgPr>
    </p:bg>
    <p:spTree>
      <p:nvGrpSpPr>
        <p:cNvPr id="638" name="Shape 638"/>
        <p:cNvGrpSpPr/>
        <p:nvPr/>
      </p:nvGrpSpPr>
      <p:grpSpPr>
        <a:xfrm>
          <a:off x="0" y="0"/>
          <a:ext cx="0" cy="0"/>
          <a:chOff x="0" y="0"/>
          <a:chExt cx="0" cy="0"/>
        </a:xfrm>
      </p:grpSpPr>
      <p:sp>
        <p:nvSpPr>
          <p:cNvPr id="639" name="Google Shape;639;p127"/>
          <p:cNvSpPr/>
          <p:nvPr/>
        </p:nvSpPr>
        <p:spPr>
          <a:xfrm>
            <a:off x="219600" y="228150"/>
            <a:ext cx="8704800" cy="4687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640" name="Google Shape;640;p127"/>
          <p:cNvSpPr txBox="1"/>
          <p:nvPr>
            <p:ph type="title"/>
          </p:nvPr>
        </p:nvSpPr>
        <p:spPr>
          <a:xfrm>
            <a:off x="961200" y="936900"/>
            <a:ext cx="7219800" cy="542700"/>
          </a:xfrm>
          <a:prstGeom prst="rect">
            <a:avLst/>
          </a:prstGeom>
          <a:noFill/>
          <a:ln>
            <a:noFill/>
          </a:ln>
        </p:spPr>
        <p:txBody>
          <a:bodyPr anchorCtr="0" anchor="ctr" bIns="38100" lIns="101600" spcFirstLastPara="1" rIns="76200" wrap="square" tIns="38100">
            <a:normAutofit/>
          </a:bodyPr>
          <a:lstStyle>
            <a:lvl1pPr lvl="0" algn="l">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1" name="Google Shape;641;p127"/>
          <p:cNvSpPr txBox="1"/>
          <p:nvPr>
            <p:ph idx="1" type="body"/>
          </p:nvPr>
        </p:nvSpPr>
        <p:spPr>
          <a:xfrm>
            <a:off x="960835" y="1622700"/>
            <a:ext cx="7219950" cy="2583900"/>
          </a:xfrm>
          <a:prstGeom prst="rect">
            <a:avLst/>
          </a:prstGeom>
          <a:noFill/>
          <a:ln>
            <a:noFill/>
          </a:ln>
        </p:spPr>
        <p:txBody>
          <a:bodyPr anchorCtr="0" anchor="t" bIns="0" lIns="101600" spcFirstLastPara="1" rIns="82550" wrap="square" tIns="0">
            <a:normAutofit/>
          </a:bodyPr>
          <a:lstStyle>
            <a:lvl1pPr indent="-304800" lvl="0" marL="457200" algn="l">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04800" lvl="1" marL="9144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2pPr>
            <a:lvl3pPr indent="-304800" lvl="2" marL="13716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3pPr>
            <a:lvl4pPr indent="-304800" lvl="3" marL="18288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4pPr>
            <a:lvl5pPr indent="-304800" lvl="4" marL="22860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42" name="Google Shape;642;p127"/>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3" name="Google Shape;643;p127"/>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4" name="Google Shape;644;p127"/>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左右">
  <p:cSld name="左右">
    <p:bg>
      <p:bgPr>
        <a:solidFill>
          <a:schemeClr val="lt2"/>
        </a:solidFill>
      </p:bgPr>
    </p:bg>
    <p:spTree>
      <p:nvGrpSpPr>
        <p:cNvPr id="645" name="Shape 645"/>
        <p:cNvGrpSpPr/>
        <p:nvPr/>
      </p:nvGrpSpPr>
      <p:grpSpPr>
        <a:xfrm>
          <a:off x="0" y="0"/>
          <a:ext cx="0" cy="0"/>
          <a:chOff x="0" y="0"/>
          <a:chExt cx="0" cy="0"/>
        </a:xfrm>
      </p:grpSpPr>
      <p:sp>
        <p:nvSpPr>
          <p:cNvPr id="646" name="Google Shape;646;p128"/>
          <p:cNvSpPr/>
          <p:nvPr/>
        </p:nvSpPr>
        <p:spPr>
          <a:xfrm>
            <a:off x="0" y="0"/>
            <a:ext cx="3617595" cy="5149691"/>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647" name="Google Shape;647;p128"/>
          <p:cNvSpPr txBox="1"/>
          <p:nvPr>
            <p:ph type="title"/>
          </p:nvPr>
        </p:nvSpPr>
        <p:spPr>
          <a:xfrm>
            <a:off x="437400" y="577800"/>
            <a:ext cx="2970000" cy="661500"/>
          </a:xfrm>
          <a:prstGeom prst="rect">
            <a:avLst/>
          </a:prstGeom>
          <a:noFill/>
          <a:ln>
            <a:noFill/>
          </a:ln>
        </p:spPr>
        <p:txBody>
          <a:bodyPr anchorCtr="0" anchor="ctr" bIns="38100" lIns="101600" spcFirstLastPara="1" rIns="76200" wrap="square" tIns="38100">
            <a:normAutofit/>
          </a:bodyPr>
          <a:lstStyle>
            <a:lvl1pPr lvl="0" algn="l">
              <a:lnSpc>
                <a:spcPct val="100000"/>
              </a:lnSpc>
              <a:spcBef>
                <a:spcPts val="0"/>
              </a:spcBef>
              <a:spcAft>
                <a:spcPts val="0"/>
              </a:spcAft>
              <a:buClr>
                <a:schemeClr val="dk1"/>
              </a:buClr>
              <a:buSzPts val="2700"/>
              <a:buFont typeface="Arial"/>
              <a:buNone/>
              <a:defRPr sz="27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8" name="Google Shape;648;p128"/>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9" name="Google Shape;649;p128"/>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0" name="Google Shape;650;p128"/>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51" name="Google Shape;651;p128"/>
          <p:cNvSpPr txBox="1"/>
          <p:nvPr>
            <p:ph idx="1" type="body"/>
          </p:nvPr>
        </p:nvSpPr>
        <p:spPr>
          <a:xfrm>
            <a:off x="440100" y="1323000"/>
            <a:ext cx="2967300" cy="3069900"/>
          </a:xfrm>
          <a:prstGeom prst="rect">
            <a:avLst/>
          </a:prstGeom>
          <a:noFill/>
          <a:ln>
            <a:noFill/>
          </a:ln>
        </p:spPr>
        <p:txBody>
          <a:bodyPr anchorCtr="0" anchor="t" bIns="0" lIns="101600" spcFirstLastPara="1" rIns="82550" wrap="square" tIns="0">
            <a:normAutofit/>
          </a:bodyPr>
          <a:lstStyle>
            <a:lvl1pPr indent="-304800" lvl="0" marL="457200" algn="l">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04800" lvl="1" marL="9144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2pPr>
            <a:lvl3pPr indent="-304800" lvl="2" marL="13716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3pPr>
            <a:lvl4pPr indent="-304800" lvl="3" marL="18288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4pPr>
            <a:lvl5pPr indent="-304800" lvl="4" marL="22860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52" name="Google Shape;652;p128"/>
          <p:cNvSpPr txBox="1"/>
          <p:nvPr>
            <p:ph idx="2" type="body"/>
          </p:nvPr>
        </p:nvSpPr>
        <p:spPr>
          <a:xfrm>
            <a:off x="3825900" y="577454"/>
            <a:ext cx="4860000" cy="3815953"/>
          </a:xfrm>
          <a:prstGeom prst="rect">
            <a:avLst/>
          </a:prstGeom>
          <a:noFill/>
          <a:ln>
            <a:noFill/>
          </a:ln>
        </p:spPr>
        <p:txBody>
          <a:bodyPr anchorCtr="0" anchor="t" bIns="0" lIns="101600" spcFirstLastPara="1" rIns="82550" wrap="square" tIns="0">
            <a:normAutofit/>
          </a:bodyPr>
          <a:lstStyle>
            <a:lvl1pPr indent="-304800" lvl="0" marL="457200" algn="l">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04800" lvl="1" marL="9144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2pPr>
            <a:lvl3pPr indent="-304800" lvl="2" marL="13716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3pPr>
            <a:lvl4pPr indent="-304800" lvl="3" marL="18288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4pPr>
            <a:lvl5pPr indent="-304800" lvl="4" marL="22860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上下">
  <p:cSld name="上下">
    <p:bg>
      <p:bgPr>
        <a:solidFill>
          <a:schemeClr val="lt2"/>
        </a:solidFill>
      </p:bgPr>
    </p:bg>
    <p:spTree>
      <p:nvGrpSpPr>
        <p:cNvPr id="653" name="Shape 653"/>
        <p:cNvGrpSpPr/>
        <p:nvPr/>
      </p:nvGrpSpPr>
      <p:grpSpPr>
        <a:xfrm>
          <a:off x="0" y="0"/>
          <a:ext cx="0" cy="0"/>
          <a:chOff x="0" y="0"/>
          <a:chExt cx="0" cy="0"/>
        </a:xfrm>
      </p:grpSpPr>
      <p:sp>
        <p:nvSpPr>
          <p:cNvPr id="654" name="Google Shape;654;p129"/>
          <p:cNvSpPr/>
          <p:nvPr/>
        </p:nvSpPr>
        <p:spPr>
          <a:xfrm>
            <a:off x="0" y="0"/>
            <a:ext cx="9144000" cy="199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655" name="Google Shape;655;p129"/>
          <p:cNvSpPr txBox="1"/>
          <p:nvPr>
            <p:ph type="title"/>
          </p:nvPr>
        </p:nvSpPr>
        <p:spPr>
          <a:xfrm>
            <a:off x="459000" y="585900"/>
            <a:ext cx="8232300" cy="469800"/>
          </a:xfrm>
          <a:prstGeom prst="rect">
            <a:avLst/>
          </a:prstGeom>
          <a:noFill/>
          <a:ln>
            <a:noFill/>
          </a:ln>
        </p:spPr>
        <p:txBody>
          <a:bodyPr anchorCtr="0" anchor="ctr" bIns="38100" lIns="101600" spcFirstLastPara="1" rIns="76200" wrap="square" tIns="38100">
            <a:normAutofit/>
          </a:bodyPr>
          <a:lstStyle>
            <a:lvl1pPr lvl="0" algn="ctr">
              <a:lnSpc>
                <a:spcPct val="100000"/>
              </a:lnSpc>
              <a:spcBef>
                <a:spcPts val="0"/>
              </a:spcBef>
              <a:spcAft>
                <a:spcPts val="0"/>
              </a:spcAft>
              <a:buClr>
                <a:schemeClr val="dk1"/>
              </a:buClr>
              <a:buSzPts val="2700"/>
              <a:buFont typeface="Arial"/>
              <a:buNone/>
              <a:defRPr sz="27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6" name="Google Shape;656;p129"/>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7" name="Google Shape;657;p129"/>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8" name="Google Shape;658;p129"/>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59" name="Google Shape;659;p129"/>
          <p:cNvSpPr txBox="1"/>
          <p:nvPr>
            <p:ph idx="1" type="body"/>
          </p:nvPr>
        </p:nvSpPr>
        <p:spPr>
          <a:xfrm>
            <a:off x="459000" y="1244700"/>
            <a:ext cx="8231981" cy="621000"/>
          </a:xfrm>
          <a:prstGeom prst="rect">
            <a:avLst/>
          </a:prstGeom>
          <a:noFill/>
          <a:ln>
            <a:noFill/>
          </a:ln>
        </p:spPr>
        <p:txBody>
          <a:bodyPr anchorCtr="0" anchor="t" bIns="0" lIns="101600" spcFirstLastPara="1" rIns="82550" wrap="square" tIns="0">
            <a:normAutofit/>
          </a:bodyPr>
          <a:lstStyle>
            <a:lvl1pPr indent="-304800" lvl="0" marL="457200" algn="ctr">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42900" lvl="1" marL="914400" algn="l">
              <a:lnSpc>
                <a:spcPct val="130000"/>
              </a:lnSpc>
              <a:spcBef>
                <a:spcPts val="1000"/>
              </a:spcBef>
              <a:spcAft>
                <a:spcPts val="0"/>
              </a:spcAft>
              <a:buClr>
                <a:schemeClr val="dk1"/>
              </a:buClr>
              <a:buSzPts val="1800"/>
              <a:buChar char="•"/>
              <a:defRPr/>
            </a:lvl2pPr>
            <a:lvl3pPr indent="-342900" lvl="2" marL="1371600" algn="l">
              <a:lnSpc>
                <a:spcPct val="130000"/>
              </a:lnSpc>
              <a:spcBef>
                <a:spcPts val="1000"/>
              </a:spcBef>
              <a:spcAft>
                <a:spcPts val="0"/>
              </a:spcAft>
              <a:buClr>
                <a:schemeClr val="dk1"/>
              </a:buClr>
              <a:buSzPts val="1800"/>
              <a:buChar char="•"/>
              <a:defRPr/>
            </a:lvl3pPr>
            <a:lvl4pPr indent="-342900" lvl="3" marL="1828800" algn="l">
              <a:lnSpc>
                <a:spcPct val="130000"/>
              </a:lnSpc>
              <a:spcBef>
                <a:spcPts val="1000"/>
              </a:spcBef>
              <a:spcAft>
                <a:spcPts val="0"/>
              </a:spcAft>
              <a:buClr>
                <a:schemeClr val="dk1"/>
              </a:buClr>
              <a:buSzPts val="1800"/>
              <a:buChar char="•"/>
              <a:defRPr/>
            </a:lvl4pPr>
            <a:lvl5pPr indent="-342900" lvl="4" marL="2286000" algn="l">
              <a:lnSpc>
                <a:spcPct val="13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0" name="Google Shape;660;p129"/>
          <p:cNvSpPr txBox="1"/>
          <p:nvPr>
            <p:ph idx="2" type="body"/>
          </p:nvPr>
        </p:nvSpPr>
        <p:spPr>
          <a:xfrm>
            <a:off x="459581" y="2106000"/>
            <a:ext cx="8224200" cy="2573100"/>
          </a:xfrm>
          <a:prstGeom prst="rect">
            <a:avLst/>
          </a:prstGeom>
          <a:noFill/>
          <a:ln>
            <a:noFill/>
          </a:ln>
        </p:spPr>
        <p:txBody>
          <a:bodyPr anchorCtr="0" anchor="t" bIns="0" lIns="101600" spcFirstLastPara="1" rIns="82550" wrap="square" tIns="0">
            <a:normAutofit/>
          </a:bodyPr>
          <a:lstStyle>
            <a:lvl1pPr indent="-304800" lvl="0" marL="457200" algn="l">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04800" lvl="1" marL="9144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2pPr>
            <a:lvl3pPr indent="-304800" lvl="2" marL="13716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3pPr>
            <a:lvl4pPr indent="-304800" lvl="3" marL="18288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4pPr>
            <a:lvl5pPr indent="-304800" lvl="4" marL="22860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下上">
  <p:cSld name="下上">
    <p:bg>
      <p:bgPr>
        <a:solidFill>
          <a:schemeClr val="lt2"/>
        </a:solidFill>
      </p:bgPr>
    </p:bg>
    <p:spTree>
      <p:nvGrpSpPr>
        <p:cNvPr id="661" name="Shape 661"/>
        <p:cNvGrpSpPr/>
        <p:nvPr/>
      </p:nvGrpSpPr>
      <p:grpSpPr>
        <a:xfrm>
          <a:off x="0" y="0"/>
          <a:ext cx="0" cy="0"/>
          <a:chOff x="0" y="0"/>
          <a:chExt cx="0" cy="0"/>
        </a:xfrm>
      </p:grpSpPr>
      <p:sp>
        <p:nvSpPr>
          <p:cNvPr id="662" name="Google Shape;662;p130"/>
          <p:cNvSpPr/>
          <p:nvPr/>
        </p:nvSpPr>
        <p:spPr>
          <a:xfrm>
            <a:off x="0" y="3771901"/>
            <a:ext cx="9144000" cy="1371599"/>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663" name="Google Shape;663;p130"/>
          <p:cNvSpPr txBox="1"/>
          <p:nvPr>
            <p:ph type="title"/>
          </p:nvPr>
        </p:nvSpPr>
        <p:spPr>
          <a:xfrm>
            <a:off x="453600" y="502200"/>
            <a:ext cx="8232300" cy="423900"/>
          </a:xfrm>
          <a:prstGeom prst="rect">
            <a:avLst/>
          </a:prstGeom>
          <a:noFill/>
          <a:ln>
            <a:noFill/>
          </a:ln>
        </p:spPr>
        <p:txBody>
          <a:bodyPr anchorCtr="0" anchor="ctr" bIns="38100" lIns="101600" spcFirstLastPara="1" rIns="76200" wrap="square" tIns="38100">
            <a:normAutofit/>
          </a:bodyPr>
          <a:lstStyle>
            <a:lvl1pPr lvl="0" algn="ctr">
              <a:lnSpc>
                <a:spcPct val="100000"/>
              </a:lnSpc>
              <a:spcBef>
                <a:spcPts val="0"/>
              </a:spcBef>
              <a:spcAft>
                <a:spcPts val="0"/>
              </a:spcAft>
              <a:buClr>
                <a:schemeClr val="dk1"/>
              </a:buClr>
              <a:buSzPts val="2400"/>
              <a:buFont typeface="Arial"/>
              <a:buNone/>
              <a:defRPr sz="24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4" name="Google Shape;664;p130"/>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5" name="Google Shape;665;p130"/>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6" name="Google Shape;666;p130"/>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67" name="Google Shape;667;p130"/>
          <p:cNvSpPr txBox="1"/>
          <p:nvPr>
            <p:ph idx="1" type="body"/>
          </p:nvPr>
        </p:nvSpPr>
        <p:spPr>
          <a:xfrm>
            <a:off x="453628" y="1260900"/>
            <a:ext cx="8243100" cy="2408400"/>
          </a:xfrm>
          <a:prstGeom prst="rect">
            <a:avLst/>
          </a:prstGeom>
          <a:noFill/>
          <a:ln>
            <a:noFill/>
          </a:ln>
        </p:spPr>
        <p:txBody>
          <a:bodyPr anchorCtr="0" anchor="t" bIns="0" lIns="101600" spcFirstLastPara="1" rIns="82550" wrap="square" tIns="0">
            <a:normAutofit/>
          </a:bodyPr>
          <a:lstStyle>
            <a:lvl1pPr indent="-304800" lvl="0" marL="457200" algn="l">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04800" lvl="1" marL="9144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2pPr>
            <a:lvl3pPr indent="-304800" lvl="2" marL="13716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3pPr>
            <a:lvl4pPr indent="-304800" lvl="3" marL="18288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4pPr>
            <a:lvl5pPr indent="-304800" lvl="4" marL="22860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68" name="Google Shape;668;p130"/>
          <p:cNvSpPr txBox="1"/>
          <p:nvPr>
            <p:ph idx="2" type="body"/>
          </p:nvPr>
        </p:nvSpPr>
        <p:spPr>
          <a:xfrm>
            <a:off x="445500" y="3885300"/>
            <a:ext cx="8251200" cy="758700"/>
          </a:xfrm>
          <a:prstGeom prst="rect">
            <a:avLst/>
          </a:prstGeom>
          <a:noFill/>
          <a:ln>
            <a:noFill/>
          </a:ln>
        </p:spPr>
        <p:txBody>
          <a:bodyPr anchorCtr="0" anchor="t" bIns="0" lIns="101600" spcFirstLastPara="1" rIns="82550" wrap="square" tIns="0">
            <a:normAutofit/>
          </a:bodyPr>
          <a:lstStyle>
            <a:lvl1pPr indent="-304800" lvl="0" marL="457200" algn="l">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42900" lvl="1" marL="914400" algn="l">
              <a:lnSpc>
                <a:spcPct val="130000"/>
              </a:lnSpc>
              <a:spcBef>
                <a:spcPts val="1000"/>
              </a:spcBef>
              <a:spcAft>
                <a:spcPts val="0"/>
              </a:spcAft>
              <a:buClr>
                <a:schemeClr val="dk1"/>
              </a:buClr>
              <a:buSzPts val="1800"/>
              <a:buChar char="•"/>
              <a:defRPr/>
            </a:lvl2pPr>
            <a:lvl3pPr indent="-342900" lvl="2" marL="1371600" algn="l">
              <a:lnSpc>
                <a:spcPct val="130000"/>
              </a:lnSpc>
              <a:spcBef>
                <a:spcPts val="1000"/>
              </a:spcBef>
              <a:spcAft>
                <a:spcPts val="0"/>
              </a:spcAft>
              <a:buClr>
                <a:schemeClr val="dk1"/>
              </a:buClr>
              <a:buSzPts val="1800"/>
              <a:buChar char="•"/>
              <a:defRPr/>
            </a:lvl3pPr>
            <a:lvl4pPr indent="-342900" lvl="3" marL="1828800" algn="l">
              <a:lnSpc>
                <a:spcPct val="130000"/>
              </a:lnSpc>
              <a:spcBef>
                <a:spcPts val="1000"/>
              </a:spcBef>
              <a:spcAft>
                <a:spcPts val="0"/>
              </a:spcAft>
              <a:buClr>
                <a:schemeClr val="dk1"/>
              </a:buClr>
              <a:buSzPts val="1800"/>
              <a:buChar char="•"/>
              <a:defRPr/>
            </a:lvl4pPr>
            <a:lvl5pPr indent="-342900" lvl="4" marL="2286000" algn="l">
              <a:lnSpc>
                <a:spcPct val="13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导航">
  <p:cSld name="导航">
    <p:bg>
      <p:bgPr>
        <a:solidFill>
          <a:schemeClr val="lt2"/>
        </a:solidFill>
      </p:bgPr>
    </p:bg>
    <p:spTree>
      <p:nvGrpSpPr>
        <p:cNvPr id="669" name="Shape 669"/>
        <p:cNvGrpSpPr/>
        <p:nvPr/>
      </p:nvGrpSpPr>
      <p:grpSpPr>
        <a:xfrm>
          <a:off x="0" y="0"/>
          <a:ext cx="0" cy="0"/>
          <a:chOff x="0" y="0"/>
          <a:chExt cx="0" cy="0"/>
        </a:xfrm>
      </p:grpSpPr>
      <p:sp>
        <p:nvSpPr>
          <p:cNvPr id="670" name="Google Shape;670;p131"/>
          <p:cNvSpPr/>
          <p:nvPr/>
        </p:nvSpPr>
        <p:spPr>
          <a:xfrm>
            <a:off x="0" y="0"/>
            <a:ext cx="9144000" cy="68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671" name="Google Shape;671;p131"/>
          <p:cNvSpPr txBox="1"/>
          <p:nvPr>
            <p:ph type="title"/>
          </p:nvPr>
        </p:nvSpPr>
        <p:spPr>
          <a:xfrm>
            <a:off x="434700" y="178200"/>
            <a:ext cx="8278200" cy="331473"/>
          </a:xfrm>
          <a:prstGeom prst="rect">
            <a:avLst/>
          </a:prstGeom>
          <a:noFill/>
          <a:ln>
            <a:noFill/>
          </a:ln>
        </p:spPr>
        <p:txBody>
          <a:bodyPr anchorCtr="0" anchor="t" bIns="38100" lIns="101600" spcFirstLastPara="1" rIns="76200" wrap="square" tIns="38100">
            <a:normAutofit/>
          </a:bodyPr>
          <a:lstStyle>
            <a:lvl1pPr lvl="0" algn="l">
              <a:lnSpc>
                <a:spcPct val="100000"/>
              </a:lnSpc>
              <a:spcBef>
                <a:spcPts val="0"/>
              </a:spcBef>
              <a:spcAft>
                <a:spcPts val="0"/>
              </a:spcAft>
              <a:buClr>
                <a:schemeClr val="dk1"/>
              </a:buClr>
              <a:buSzPts val="1800"/>
              <a:buFont typeface="Arial"/>
              <a:buNone/>
              <a:defRPr>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2" name="Google Shape;672;p131"/>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3" name="Google Shape;673;p131"/>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4" name="Google Shape;674;p131"/>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75" name="Google Shape;675;p131"/>
          <p:cNvSpPr txBox="1"/>
          <p:nvPr>
            <p:ph idx="1" type="body"/>
          </p:nvPr>
        </p:nvSpPr>
        <p:spPr>
          <a:xfrm>
            <a:off x="434700" y="1247400"/>
            <a:ext cx="4006800" cy="2170800"/>
          </a:xfrm>
          <a:prstGeom prst="rect">
            <a:avLst/>
          </a:prstGeom>
          <a:noFill/>
          <a:ln>
            <a:noFill/>
          </a:ln>
        </p:spPr>
        <p:txBody>
          <a:bodyPr anchorCtr="0" anchor="t" bIns="0" lIns="101600" spcFirstLastPara="1" rIns="82550" wrap="square" tIns="0">
            <a:normAutofit/>
          </a:bodyPr>
          <a:lstStyle>
            <a:lvl1pPr indent="-304800" lvl="0" marL="457200" algn="l">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04800" lvl="1" marL="9144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2pPr>
            <a:lvl3pPr indent="-304800" lvl="2" marL="13716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3pPr>
            <a:lvl4pPr indent="-304800" lvl="3" marL="18288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4pPr>
            <a:lvl5pPr indent="-304800" lvl="4" marL="22860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76" name="Google Shape;676;p131"/>
          <p:cNvSpPr txBox="1"/>
          <p:nvPr>
            <p:ph idx="2" type="body"/>
          </p:nvPr>
        </p:nvSpPr>
        <p:spPr>
          <a:xfrm>
            <a:off x="4681800" y="1247400"/>
            <a:ext cx="4025700" cy="2170800"/>
          </a:xfrm>
          <a:prstGeom prst="rect">
            <a:avLst/>
          </a:prstGeom>
          <a:noFill/>
          <a:ln>
            <a:noFill/>
          </a:ln>
        </p:spPr>
        <p:txBody>
          <a:bodyPr anchorCtr="0" anchor="t" bIns="0" lIns="101600" spcFirstLastPara="1" rIns="82550" wrap="square" tIns="0">
            <a:normAutofit/>
          </a:bodyPr>
          <a:lstStyle>
            <a:lvl1pPr indent="-304800" lvl="0" marL="457200" algn="l">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04800" lvl="1" marL="9144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2pPr>
            <a:lvl3pPr indent="-304800" lvl="2" marL="13716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3pPr>
            <a:lvl4pPr indent="-304800" lvl="3" marL="18288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4pPr>
            <a:lvl5pPr indent="-304800" lvl="4" marL="2286000" algn="l">
              <a:lnSpc>
                <a:spcPct val="130000"/>
              </a:lnSpc>
              <a:spcBef>
                <a:spcPts val="1000"/>
              </a:spcBef>
              <a:spcAft>
                <a:spcPts val="0"/>
              </a:spcAft>
              <a:buClr>
                <a:schemeClr val="dk1"/>
              </a:buClr>
              <a:buSzPts val="1200"/>
              <a:buChar char="•"/>
              <a:defRPr>
                <a:solidFill>
                  <a:schemeClr val="dk1"/>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77" name="Google Shape;677;p131"/>
          <p:cNvSpPr txBox="1"/>
          <p:nvPr>
            <p:ph idx="3" type="body"/>
          </p:nvPr>
        </p:nvSpPr>
        <p:spPr>
          <a:xfrm>
            <a:off x="429300" y="3612600"/>
            <a:ext cx="4006800" cy="585900"/>
          </a:xfrm>
          <a:prstGeom prst="rect">
            <a:avLst/>
          </a:prstGeom>
          <a:noFill/>
          <a:ln>
            <a:noFill/>
          </a:ln>
        </p:spPr>
        <p:txBody>
          <a:bodyPr anchorCtr="0" anchor="t" bIns="0" lIns="101600" spcFirstLastPara="1" rIns="82550" wrap="square" tIns="0">
            <a:normAutofit/>
          </a:bodyPr>
          <a:lstStyle>
            <a:lvl1pPr indent="-304800" lvl="0" marL="457200" algn="l">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42900" lvl="1" marL="914400" algn="l">
              <a:lnSpc>
                <a:spcPct val="130000"/>
              </a:lnSpc>
              <a:spcBef>
                <a:spcPts val="1000"/>
              </a:spcBef>
              <a:spcAft>
                <a:spcPts val="0"/>
              </a:spcAft>
              <a:buClr>
                <a:schemeClr val="dk1"/>
              </a:buClr>
              <a:buSzPts val="1800"/>
              <a:buChar char="•"/>
              <a:defRPr/>
            </a:lvl2pPr>
            <a:lvl3pPr indent="-342900" lvl="2" marL="1371600" algn="l">
              <a:lnSpc>
                <a:spcPct val="130000"/>
              </a:lnSpc>
              <a:spcBef>
                <a:spcPts val="1000"/>
              </a:spcBef>
              <a:spcAft>
                <a:spcPts val="0"/>
              </a:spcAft>
              <a:buClr>
                <a:schemeClr val="dk1"/>
              </a:buClr>
              <a:buSzPts val="1800"/>
              <a:buChar char="•"/>
              <a:defRPr/>
            </a:lvl3pPr>
            <a:lvl4pPr indent="-342900" lvl="3" marL="1828800" algn="l">
              <a:lnSpc>
                <a:spcPct val="130000"/>
              </a:lnSpc>
              <a:spcBef>
                <a:spcPts val="1000"/>
              </a:spcBef>
              <a:spcAft>
                <a:spcPts val="0"/>
              </a:spcAft>
              <a:buClr>
                <a:schemeClr val="dk1"/>
              </a:buClr>
              <a:buSzPts val="1800"/>
              <a:buChar char="•"/>
              <a:defRPr/>
            </a:lvl4pPr>
            <a:lvl5pPr indent="-342900" lvl="4" marL="2286000" algn="l">
              <a:lnSpc>
                <a:spcPct val="13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78" name="Google Shape;678;p131"/>
          <p:cNvSpPr txBox="1"/>
          <p:nvPr>
            <p:ph idx="4" type="body"/>
          </p:nvPr>
        </p:nvSpPr>
        <p:spPr>
          <a:xfrm>
            <a:off x="4689900" y="3609900"/>
            <a:ext cx="4025700" cy="585900"/>
          </a:xfrm>
          <a:prstGeom prst="rect">
            <a:avLst/>
          </a:prstGeom>
          <a:noFill/>
          <a:ln>
            <a:noFill/>
          </a:ln>
        </p:spPr>
        <p:txBody>
          <a:bodyPr anchorCtr="0" anchor="t" bIns="0" lIns="101600" spcFirstLastPara="1" rIns="82550" wrap="square" tIns="0">
            <a:normAutofit/>
          </a:bodyPr>
          <a:lstStyle>
            <a:lvl1pPr indent="-304800" lvl="0" marL="457200" algn="l">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42900" lvl="1" marL="914400" algn="l">
              <a:lnSpc>
                <a:spcPct val="130000"/>
              </a:lnSpc>
              <a:spcBef>
                <a:spcPts val="1000"/>
              </a:spcBef>
              <a:spcAft>
                <a:spcPts val="0"/>
              </a:spcAft>
              <a:buClr>
                <a:schemeClr val="dk1"/>
              </a:buClr>
              <a:buSzPts val="1800"/>
              <a:buChar char="•"/>
              <a:defRPr/>
            </a:lvl2pPr>
            <a:lvl3pPr indent="-342900" lvl="2" marL="1371600" algn="l">
              <a:lnSpc>
                <a:spcPct val="130000"/>
              </a:lnSpc>
              <a:spcBef>
                <a:spcPts val="1000"/>
              </a:spcBef>
              <a:spcAft>
                <a:spcPts val="0"/>
              </a:spcAft>
              <a:buClr>
                <a:schemeClr val="dk1"/>
              </a:buClr>
              <a:buSzPts val="1800"/>
              <a:buChar char="•"/>
              <a:defRPr/>
            </a:lvl3pPr>
            <a:lvl4pPr indent="-342900" lvl="3" marL="1828800" algn="l">
              <a:lnSpc>
                <a:spcPct val="130000"/>
              </a:lnSpc>
              <a:spcBef>
                <a:spcPts val="1000"/>
              </a:spcBef>
              <a:spcAft>
                <a:spcPts val="0"/>
              </a:spcAft>
              <a:buClr>
                <a:schemeClr val="dk1"/>
              </a:buClr>
              <a:buSzPts val="1800"/>
              <a:buChar char="•"/>
              <a:defRPr/>
            </a:lvl4pPr>
            <a:lvl5pPr indent="-342900" lvl="4" marL="2286000" algn="l">
              <a:lnSpc>
                <a:spcPct val="13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腰带">
  <p:cSld name="腰带">
    <p:bg>
      <p:bgPr>
        <a:solidFill>
          <a:schemeClr val="lt2"/>
        </a:solidFill>
      </p:bgPr>
    </p:bg>
    <p:spTree>
      <p:nvGrpSpPr>
        <p:cNvPr id="679" name="Shape 679"/>
        <p:cNvGrpSpPr/>
        <p:nvPr/>
      </p:nvGrpSpPr>
      <p:grpSpPr>
        <a:xfrm>
          <a:off x="0" y="0"/>
          <a:ext cx="0" cy="0"/>
          <a:chOff x="0" y="0"/>
          <a:chExt cx="0" cy="0"/>
        </a:xfrm>
      </p:grpSpPr>
      <p:sp>
        <p:nvSpPr>
          <p:cNvPr id="680" name="Google Shape;680;p132"/>
          <p:cNvSpPr/>
          <p:nvPr/>
        </p:nvSpPr>
        <p:spPr>
          <a:xfrm>
            <a:off x="0" y="719418"/>
            <a:ext cx="9144000" cy="370466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681" name="Google Shape;681;p132"/>
          <p:cNvSpPr txBox="1"/>
          <p:nvPr>
            <p:ph type="title"/>
          </p:nvPr>
        </p:nvSpPr>
        <p:spPr>
          <a:xfrm>
            <a:off x="1142100" y="1004400"/>
            <a:ext cx="6858000" cy="1790100"/>
          </a:xfrm>
          <a:prstGeom prst="rect">
            <a:avLst/>
          </a:prstGeom>
          <a:noFill/>
          <a:ln>
            <a:noFill/>
          </a:ln>
        </p:spPr>
        <p:txBody>
          <a:bodyPr anchorCtr="0" anchor="b" bIns="38100" lIns="101600" spcFirstLastPara="1" rIns="76200" wrap="square" tIns="38100">
            <a:normAutofit/>
          </a:bodyPr>
          <a:lstStyle>
            <a:lvl1pPr lvl="0" algn="ctr">
              <a:lnSpc>
                <a:spcPct val="100000"/>
              </a:lnSpc>
              <a:spcBef>
                <a:spcPts val="0"/>
              </a:spcBef>
              <a:spcAft>
                <a:spcPts val="0"/>
              </a:spcAft>
              <a:buClr>
                <a:schemeClr val="dk1"/>
              </a:buClr>
              <a:buSzPts val="4500"/>
              <a:buFont typeface="Arial"/>
              <a:buNone/>
              <a:defRPr sz="4500">
                <a:solidFill>
                  <a:schemeClr val="dk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2" name="Google Shape;682;p132"/>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3" name="Google Shape;683;p132"/>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4" name="Google Shape;684;p132"/>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85" name="Google Shape;685;p132"/>
          <p:cNvSpPr txBox="1"/>
          <p:nvPr>
            <p:ph idx="1" type="body"/>
          </p:nvPr>
        </p:nvSpPr>
        <p:spPr>
          <a:xfrm>
            <a:off x="1141810" y="2897100"/>
            <a:ext cx="6858000" cy="1242000"/>
          </a:xfrm>
          <a:prstGeom prst="rect">
            <a:avLst/>
          </a:prstGeom>
          <a:noFill/>
          <a:ln>
            <a:noFill/>
          </a:ln>
        </p:spPr>
        <p:txBody>
          <a:bodyPr anchorCtr="0" anchor="t" bIns="0" lIns="101600" spcFirstLastPara="1" rIns="82550" wrap="square" tIns="0">
            <a:normAutofit/>
          </a:bodyPr>
          <a:lstStyle>
            <a:lvl1pPr indent="-304800" lvl="0" marL="457200" algn="ctr">
              <a:lnSpc>
                <a:spcPct val="130000"/>
              </a:lnSpc>
              <a:spcBef>
                <a:spcPts val="0"/>
              </a:spcBef>
              <a:spcAft>
                <a:spcPts val="0"/>
              </a:spcAft>
              <a:buClr>
                <a:schemeClr val="dk1"/>
              </a:buClr>
              <a:buSzPts val="1200"/>
              <a:buChar char="•"/>
              <a:defRPr>
                <a:solidFill>
                  <a:schemeClr val="dk1"/>
                </a:solidFill>
                <a:latin typeface="Arial"/>
                <a:ea typeface="Arial"/>
                <a:cs typeface="Arial"/>
                <a:sym typeface="Arial"/>
              </a:defRPr>
            </a:lvl1pPr>
            <a:lvl2pPr indent="-342900" lvl="1" marL="914400" algn="l">
              <a:lnSpc>
                <a:spcPct val="130000"/>
              </a:lnSpc>
              <a:spcBef>
                <a:spcPts val="1000"/>
              </a:spcBef>
              <a:spcAft>
                <a:spcPts val="0"/>
              </a:spcAft>
              <a:buClr>
                <a:schemeClr val="dk1"/>
              </a:buClr>
              <a:buSzPts val="1800"/>
              <a:buChar char="•"/>
              <a:defRPr/>
            </a:lvl2pPr>
            <a:lvl3pPr indent="-342900" lvl="2" marL="1371600" algn="l">
              <a:lnSpc>
                <a:spcPct val="130000"/>
              </a:lnSpc>
              <a:spcBef>
                <a:spcPts val="1000"/>
              </a:spcBef>
              <a:spcAft>
                <a:spcPts val="0"/>
              </a:spcAft>
              <a:buClr>
                <a:schemeClr val="dk1"/>
              </a:buClr>
              <a:buSzPts val="1800"/>
              <a:buChar char="•"/>
              <a:defRPr/>
            </a:lvl3pPr>
            <a:lvl4pPr indent="-342900" lvl="3" marL="1828800" algn="l">
              <a:lnSpc>
                <a:spcPct val="130000"/>
              </a:lnSpc>
              <a:spcBef>
                <a:spcPts val="1000"/>
              </a:spcBef>
              <a:spcAft>
                <a:spcPts val="0"/>
              </a:spcAft>
              <a:buClr>
                <a:schemeClr val="dk1"/>
              </a:buClr>
              <a:buSzPts val="1800"/>
              <a:buChar char="•"/>
              <a:defRPr/>
            </a:lvl4pPr>
            <a:lvl5pPr indent="-342900" lvl="4" marL="2286000" algn="l">
              <a:lnSpc>
                <a:spcPct val="13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691" name="Shape 691"/>
        <p:cNvGrpSpPr/>
        <p:nvPr/>
      </p:nvGrpSpPr>
      <p:grpSpPr>
        <a:xfrm>
          <a:off x="0" y="0"/>
          <a:ext cx="0" cy="0"/>
          <a:chOff x="0" y="0"/>
          <a:chExt cx="0" cy="0"/>
        </a:xfrm>
      </p:grpSpPr>
      <p:sp>
        <p:nvSpPr>
          <p:cNvPr id="692" name="Google Shape;692;p37"/>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693" name="Google Shape;693;p3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94" name="Google Shape;694;p3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95" name="Google Shape;695;p3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spTree>
      <p:nvGrpSpPr>
        <p:cNvPr id="696" name="Shape 696"/>
        <p:cNvGrpSpPr/>
        <p:nvPr/>
      </p:nvGrpSpPr>
      <p:grpSpPr>
        <a:xfrm>
          <a:off x="0" y="0"/>
          <a:ext cx="0" cy="0"/>
          <a:chOff x="0" y="0"/>
          <a:chExt cx="0" cy="0"/>
        </a:xfrm>
      </p:grpSpPr>
      <p:sp>
        <p:nvSpPr>
          <p:cNvPr id="697" name="Google Shape;697;p38"/>
          <p:cNvSpPr/>
          <p:nvPr/>
        </p:nvSpPr>
        <p:spPr>
          <a:xfrm>
            <a:off x="0" y="0"/>
            <a:ext cx="9144000" cy="5143500"/>
          </a:xfrm>
          <a:prstGeom prst="rect">
            <a:avLst/>
          </a:prstGeom>
          <a:solidFill>
            <a:srgbClr val="11294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8" name="Google Shape;698;p38"/>
          <p:cNvPicPr preferRelativeResize="0"/>
          <p:nvPr/>
        </p:nvPicPr>
        <p:blipFill rotWithShape="1">
          <a:blip r:embed="rId2">
            <a:alphaModFix/>
          </a:blip>
          <a:srcRect b="0" l="38684" r="0" t="0"/>
          <a:stretch/>
        </p:blipFill>
        <p:spPr>
          <a:xfrm>
            <a:off x="2291" y="1007350"/>
            <a:ext cx="1272100" cy="3128806"/>
          </a:xfrm>
          <a:prstGeom prst="rect">
            <a:avLst/>
          </a:prstGeom>
          <a:noFill/>
          <a:ln>
            <a:noFill/>
          </a:ln>
        </p:spPr>
      </p:pic>
      <p:sp>
        <p:nvSpPr>
          <p:cNvPr id="699" name="Google Shape;699;p38"/>
          <p:cNvSpPr txBox="1"/>
          <p:nvPr>
            <p:ph type="ctrTitle"/>
          </p:nvPr>
        </p:nvSpPr>
        <p:spPr>
          <a:xfrm>
            <a:off x="1884750" y="711325"/>
            <a:ext cx="6947700" cy="996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700" name="Google Shape;700;p38"/>
          <p:cNvSpPr txBox="1"/>
          <p:nvPr>
            <p:ph idx="1" type="body"/>
          </p:nvPr>
        </p:nvSpPr>
        <p:spPr>
          <a:xfrm>
            <a:off x="1884750" y="1825575"/>
            <a:ext cx="6947700" cy="27432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900"/>
              </a:spcBef>
              <a:spcAft>
                <a:spcPts val="0"/>
              </a:spcAft>
              <a:buClr>
                <a:srgbClr val="FFFFFF"/>
              </a:buClr>
              <a:buSzPts val="1600"/>
              <a:buNone/>
              <a:defRPr sz="1600">
                <a:solidFill>
                  <a:srgbClr val="FFFFFF"/>
                </a:solidFill>
              </a:defRPr>
            </a:lvl1pPr>
            <a:lvl2pPr indent="-228600" lvl="1" marL="914400" algn="l">
              <a:lnSpc>
                <a:spcPct val="115000"/>
              </a:lnSpc>
              <a:spcBef>
                <a:spcPts val="1600"/>
              </a:spcBef>
              <a:spcAft>
                <a:spcPts val="0"/>
              </a:spcAft>
              <a:buClr>
                <a:srgbClr val="FFFFFF"/>
              </a:buClr>
              <a:buSzPts val="1200"/>
              <a:buNone/>
              <a:defRPr sz="1400">
                <a:solidFill>
                  <a:srgbClr val="FFFFFF"/>
                </a:solidFill>
              </a:defRPr>
            </a:lvl2pPr>
            <a:lvl3pPr indent="-304800" lvl="2" marL="1371600" algn="l">
              <a:lnSpc>
                <a:spcPct val="115000"/>
              </a:lnSpc>
              <a:spcBef>
                <a:spcPts val="1600"/>
              </a:spcBef>
              <a:spcAft>
                <a:spcPts val="0"/>
              </a:spcAft>
              <a:buClr>
                <a:srgbClr val="FFFFFF"/>
              </a:buClr>
              <a:buSzPts val="1200"/>
              <a:buChar char="•"/>
              <a:defRPr sz="1400">
                <a:solidFill>
                  <a:srgbClr val="FFFFFF"/>
                </a:solidFill>
              </a:defRPr>
            </a:lvl3pPr>
            <a:lvl4pPr indent="-304800" lvl="3" marL="1828800" algn="l">
              <a:lnSpc>
                <a:spcPct val="115000"/>
              </a:lnSpc>
              <a:spcBef>
                <a:spcPts val="1600"/>
              </a:spcBef>
              <a:spcAft>
                <a:spcPts val="0"/>
              </a:spcAft>
              <a:buClr>
                <a:srgbClr val="FFFFFF"/>
              </a:buClr>
              <a:buSzPts val="1200"/>
              <a:buChar char="–"/>
              <a:defRPr sz="1400">
                <a:solidFill>
                  <a:srgbClr val="FFFFFF"/>
                </a:solidFill>
              </a:defRPr>
            </a:lvl4pPr>
            <a:lvl5pPr indent="-304800" lvl="4" marL="2286000" algn="l">
              <a:lnSpc>
                <a:spcPct val="115000"/>
              </a:lnSpc>
              <a:spcBef>
                <a:spcPts val="1600"/>
              </a:spcBef>
              <a:spcAft>
                <a:spcPts val="0"/>
              </a:spcAft>
              <a:buClr>
                <a:srgbClr val="FFFFFF"/>
              </a:buClr>
              <a:buSzPts val="1200"/>
              <a:buChar char="–"/>
              <a:defRPr sz="1400">
                <a:solidFill>
                  <a:srgbClr val="FFFFFF"/>
                </a:solidFill>
              </a:defRPr>
            </a:lvl5pPr>
            <a:lvl6pPr indent="-304800" lvl="5" marL="2743200" algn="l">
              <a:lnSpc>
                <a:spcPct val="115000"/>
              </a:lnSpc>
              <a:spcBef>
                <a:spcPts val="1600"/>
              </a:spcBef>
              <a:spcAft>
                <a:spcPts val="0"/>
              </a:spcAft>
              <a:buClr>
                <a:srgbClr val="FFFFFF"/>
              </a:buClr>
              <a:buSzPts val="1200"/>
              <a:buChar char="–"/>
              <a:defRPr sz="1400">
                <a:solidFill>
                  <a:srgbClr val="FFFFFF"/>
                </a:solidFill>
              </a:defRPr>
            </a:lvl6pPr>
            <a:lvl7pPr indent="-304800" lvl="6" marL="3200400" algn="l">
              <a:lnSpc>
                <a:spcPct val="115000"/>
              </a:lnSpc>
              <a:spcBef>
                <a:spcPts val="1600"/>
              </a:spcBef>
              <a:spcAft>
                <a:spcPts val="0"/>
              </a:spcAft>
              <a:buClr>
                <a:srgbClr val="FFFFFF"/>
              </a:buClr>
              <a:buSzPts val="1200"/>
              <a:buChar char="–"/>
              <a:defRPr sz="1400">
                <a:solidFill>
                  <a:srgbClr val="FFFFFF"/>
                </a:solidFill>
              </a:defRPr>
            </a:lvl7pPr>
            <a:lvl8pPr indent="-304800" lvl="7" marL="3657600" algn="l">
              <a:lnSpc>
                <a:spcPct val="115000"/>
              </a:lnSpc>
              <a:spcBef>
                <a:spcPts val="1600"/>
              </a:spcBef>
              <a:spcAft>
                <a:spcPts val="0"/>
              </a:spcAft>
              <a:buClr>
                <a:srgbClr val="FFFFFF"/>
              </a:buClr>
              <a:buSzPts val="1200"/>
              <a:buChar char="–"/>
              <a:defRPr sz="1400">
                <a:solidFill>
                  <a:srgbClr val="FFFFFF"/>
                </a:solidFill>
              </a:defRPr>
            </a:lvl8pPr>
            <a:lvl9pPr indent="-304800" lvl="8" marL="4114800" algn="l">
              <a:lnSpc>
                <a:spcPct val="115000"/>
              </a:lnSpc>
              <a:spcBef>
                <a:spcPts val="1600"/>
              </a:spcBef>
              <a:spcAft>
                <a:spcPts val="1600"/>
              </a:spcAft>
              <a:buClr>
                <a:srgbClr val="FFFFFF"/>
              </a:buClr>
              <a:buSzPts val="1200"/>
              <a:buChar char="–"/>
              <a:defRPr sz="1400">
                <a:solidFill>
                  <a:srgbClr val="FFFFFF"/>
                </a:solidFill>
              </a:defRPr>
            </a:lvl9pPr>
          </a:lstStyle>
          <a:p/>
        </p:txBody>
      </p:sp>
      <p:sp>
        <p:nvSpPr>
          <p:cNvPr id="701" name="Google Shape;701;p38"/>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spTree>
      <p:nvGrpSpPr>
        <p:cNvPr id="702" name="Shape 702"/>
        <p:cNvGrpSpPr/>
        <p:nvPr/>
      </p:nvGrpSpPr>
      <p:grpSpPr>
        <a:xfrm>
          <a:off x="0" y="0"/>
          <a:ext cx="0" cy="0"/>
          <a:chOff x="0" y="0"/>
          <a:chExt cx="0" cy="0"/>
        </a:xfrm>
      </p:grpSpPr>
      <p:sp>
        <p:nvSpPr>
          <p:cNvPr id="703" name="Google Shape;703;p39"/>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9"/>
          <p:cNvSpPr/>
          <p:nvPr/>
        </p:nvSpPr>
        <p:spPr>
          <a:xfrm>
            <a:off x="0" y="981549"/>
            <a:ext cx="9144000" cy="70800"/>
          </a:xfrm>
          <a:prstGeom prst="rect">
            <a:avLst/>
          </a:prstGeom>
          <a:solidFill>
            <a:srgbClr val="21212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05" name="Google Shape;705;p39"/>
          <p:cNvPicPr preferRelativeResize="0"/>
          <p:nvPr/>
        </p:nvPicPr>
        <p:blipFill rotWithShape="1">
          <a:blip r:embed="rId2">
            <a:alphaModFix/>
          </a:blip>
          <a:srcRect b="38309" l="0" r="0" t="38312"/>
          <a:stretch/>
        </p:blipFill>
        <p:spPr>
          <a:xfrm>
            <a:off x="0" y="0"/>
            <a:ext cx="9144006" cy="981554"/>
          </a:xfrm>
          <a:prstGeom prst="rect">
            <a:avLst/>
          </a:prstGeom>
          <a:noFill/>
          <a:ln>
            <a:noFill/>
          </a:ln>
        </p:spPr>
      </p:pic>
      <p:sp>
        <p:nvSpPr>
          <p:cNvPr id="706" name="Google Shape;706;p39"/>
          <p:cNvSpPr txBox="1"/>
          <p:nvPr>
            <p:ph type="ctrTitle"/>
          </p:nvPr>
        </p:nvSpPr>
        <p:spPr>
          <a:xfrm>
            <a:off x="2938225" y="1478825"/>
            <a:ext cx="5379900" cy="1019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212121"/>
              </a:buClr>
              <a:buSzPts val="2400"/>
              <a:buNone/>
              <a:defRPr b="1" sz="2400">
                <a:solidFill>
                  <a:srgbClr val="212121"/>
                </a:solidFill>
              </a:defRPr>
            </a:lvl1pPr>
            <a:lvl2pPr lvl="1" algn="l">
              <a:lnSpc>
                <a:spcPct val="100000"/>
              </a:lnSpc>
              <a:spcBef>
                <a:spcPts val="0"/>
              </a:spcBef>
              <a:spcAft>
                <a:spcPts val="0"/>
              </a:spcAft>
              <a:buClr>
                <a:srgbClr val="212121"/>
              </a:buClr>
              <a:buSzPts val="2400"/>
              <a:buNone/>
              <a:defRPr b="1" sz="2400">
                <a:solidFill>
                  <a:srgbClr val="212121"/>
                </a:solidFill>
              </a:defRPr>
            </a:lvl2pPr>
            <a:lvl3pPr lvl="2" algn="l">
              <a:lnSpc>
                <a:spcPct val="100000"/>
              </a:lnSpc>
              <a:spcBef>
                <a:spcPts val="0"/>
              </a:spcBef>
              <a:spcAft>
                <a:spcPts val="0"/>
              </a:spcAft>
              <a:buClr>
                <a:srgbClr val="212121"/>
              </a:buClr>
              <a:buSzPts val="2400"/>
              <a:buNone/>
              <a:defRPr b="1" sz="2400">
                <a:solidFill>
                  <a:srgbClr val="212121"/>
                </a:solidFill>
              </a:defRPr>
            </a:lvl3pPr>
            <a:lvl4pPr lvl="3" algn="l">
              <a:lnSpc>
                <a:spcPct val="100000"/>
              </a:lnSpc>
              <a:spcBef>
                <a:spcPts val="0"/>
              </a:spcBef>
              <a:spcAft>
                <a:spcPts val="0"/>
              </a:spcAft>
              <a:buClr>
                <a:srgbClr val="212121"/>
              </a:buClr>
              <a:buSzPts val="2400"/>
              <a:buNone/>
              <a:defRPr b="1" sz="2400">
                <a:solidFill>
                  <a:srgbClr val="212121"/>
                </a:solidFill>
              </a:defRPr>
            </a:lvl4pPr>
            <a:lvl5pPr lvl="4" algn="l">
              <a:lnSpc>
                <a:spcPct val="100000"/>
              </a:lnSpc>
              <a:spcBef>
                <a:spcPts val="0"/>
              </a:spcBef>
              <a:spcAft>
                <a:spcPts val="0"/>
              </a:spcAft>
              <a:buClr>
                <a:srgbClr val="212121"/>
              </a:buClr>
              <a:buSzPts val="2400"/>
              <a:buNone/>
              <a:defRPr b="1" sz="2400">
                <a:solidFill>
                  <a:srgbClr val="212121"/>
                </a:solidFill>
              </a:defRPr>
            </a:lvl5pPr>
            <a:lvl6pPr lvl="5" algn="l">
              <a:lnSpc>
                <a:spcPct val="100000"/>
              </a:lnSpc>
              <a:spcBef>
                <a:spcPts val="0"/>
              </a:spcBef>
              <a:spcAft>
                <a:spcPts val="0"/>
              </a:spcAft>
              <a:buClr>
                <a:srgbClr val="212121"/>
              </a:buClr>
              <a:buSzPts val="2400"/>
              <a:buNone/>
              <a:defRPr b="1" sz="2400">
                <a:solidFill>
                  <a:srgbClr val="212121"/>
                </a:solidFill>
              </a:defRPr>
            </a:lvl6pPr>
            <a:lvl7pPr lvl="6" algn="l">
              <a:lnSpc>
                <a:spcPct val="100000"/>
              </a:lnSpc>
              <a:spcBef>
                <a:spcPts val="0"/>
              </a:spcBef>
              <a:spcAft>
                <a:spcPts val="0"/>
              </a:spcAft>
              <a:buClr>
                <a:srgbClr val="212121"/>
              </a:buClr>
              <a:buSzPts val="2400"/>
              <a:buNone/>
              <a:defRPr b="1" sz="2400">
                <a:solidFill>
                  <a:srgbClr val="212121"/>
                </a:solidFill>
              </a:defRPr>
            </a:lvl7pPr>
            <a:lvl8pPr lvl="7" algn="l">
              <a:lnSpc>
                <a:spcPct val="100000"/>
              </a:lnSpc>
              <a:spcBef>
                <a:spcPts val="0"/>
              </a:spcBef>
              <a:spcAft>
                <a:spcPts val="0"/>
              </a:spcAft>
              <a:buClr>
                <a:srgbClr val="212121"/>
              </a:buClr>
              <a:buSzPts val="2400"/>
              <a:buNone/>
              <a:defRPr b="1" sz="2400">
                <a:solidFill>
                  <a:srgbClr val="212121"/>
                </a:solidFill>
              </a:defRPr>
            </a:lvl8pPr>
            <a:lvl9pPr lvl="8" algn="l">
              <a:lnSpc>
                <a:spcPct val="100000"/>
              </a:lnSpc>
              <a:spcBef>
                <a:spcPts val="0"/>
              </a:spcBef>
              <a:spcAft>
                <a:spcPts val="0"/>
              </a:spcAft>
              <a:buClr>
                <a:srgbClr val="212121"/>
              </a:buClr>
              <a:buSzPts val="2400"/>
              <a:buNone/>
              <a:defRPr b="1" sz="2400">
                <a:solidFill>
                  <a:srgbClr val="212121"/>
                </a:solidFill>
              </a:defRPr>
            </a:lvl9pPr>
          </a:lstStyle>
          <a:p/>
        </p:txBody>
      </p:sp>
      <p:sp>
        <p:nvSpPr>
          <p:cNvPr id="707" name="Google Shape;707;p39"/>
          <p:cNvSpPr txBox="1"/>
          <p:nvPr>
            <p:ph idx="1" type="body"/>
          </p:nvPr>
        </p:nvSpPr>
        <p:spPr>
          <a:xfrm>
            <a:off x="2938225" y="2602450"/>
            <a:ext cx="5387400" cy="1725600"/>
          </a:xfrm>
          <a:prstGeom prst="rect">
            <a:avLst/>
          </a:prstGeom>
          <a:noFill/>
          <a:ln>
            <a:noFill/>
          </a:ln>
        </p:spPr>
        <p:txBody>
          <a:bodyPr anchorCtr="0" anchor="t" bIns="0" lIns="0" spcFirstLastPara="1" rIns="0" wrap="square" tIns="0">
            <a:noAutofit/>
          </a:bodyPr>
          <a:lstStyle>
            <a:lvl1pPr indent="-228600" lvl="0" marL="457200" algn="l">
              <a:lnSpc>
                <a:spcPct val="115000"/>
              </a:lnSpc>
              <a:spcBef>
                <a:spcPts val="900"/>
              </a:spcBef>
              <a:spcAft>
                <a:spcPts val="0"/>
              </a:spcAft>
              <a:buClr>
                <a:srgbClr val="212121"/>
              </a:buClr>
              <a:buSzPts val="1600"/>
              <a:buNone/>
              <a:defRPr sz="1600">
                <a:solidFill>
                  <a:srgbClr val="212121"/>
                </a:solidFill>
              </a:defRPr>
            </a:lvl1pPr>
            <a:lvl2pPr indent="-228600" lvl="1" marL="914400" algn="l">
              <a:lnSpc>
                <a:spcPct val="115000"/>
              </a:lnSpc>
              <a:spcBef>
                <a:spcPts val="1600"/>
              </a:spcBef>
              <a:spcAft>
                <a:spcPts val="0"/>
              </a:spcAft>
              <a:buClr>
                <a:srgbClr val="212121"/>
              </a:buClr>
              <a:buSzPts val="1200"/>
              <a:buNone/>
              <a:defRPr sz="1400">
                <a:solidFill>
                  <a:srgbClr val="212121"/>
                </a:solidFill>
              </a:defRPr>
            </a:lvl2pPr>
            <a:lvl3pPr indent="-304800" lvl="2" marL="1371600" algn="l">
              <a:lnSpc>
                <a:spcPct val="115000"/>
              </a:lnSpc>
              <a:spcBef>
                <a:spcPts val="1600"/>
              </a:spcBef>
              <a:spcAft>
                <a:spcPts val="0"/>
              </a:spcAft>
              <a:buClr>
                <a:srgbClr val="212121"/>
              </a:buClr>
              <a:buSzPts val="1200"/>
              <a:buChar char="•"/>
              <a:defRPr sz="1400">
                <a:solidFill>
                  <a:srgbClr val="212121"/>
                </a:solidFill>
              </a:defRPr>
            </a:lvl3pPr>
            <a:lvl4pPr indent="-304800" lvl="3" marL="1828800" algn="l">
              <a:lnSpc>
                <a:spcPct val="115000"/>
              </a:lnSpc>
              <a:spcBef>
                <a:spcPts val="1600"/>
              </a:spcBef>
              <a:spcAft>
                <a:spcPts val="0"/>
              </a:spcAft>
              <a:buClr>
                <a:srgbClr val="212121"/>
              </a:buClr>
              <a:buSzPts val="1200"/>
              <a:buChar char="–"/>
              <a:defRPr sz="1400">
                <a:solidFill>
                  <a:srgbClr val="212121"/>
                </a:solidFill>
              </a:defRPr>
            </a:lvl4pPr>
            <a:lvl5pPr indent="-304800" lvl="4" marL="2286000" algn="l">
              <a:lnSpc>
                <a:spcPct val="115000"/>
              </a:lnSpc>
              <a:spcBef>
                <a:spcPts val="1600"/>
              </a:spcBef>
              <a:spcAft>
                <a:spcPts val="0"/>
              </a:spcAft>
              <a:buClr>
                <a:srgbClr val="212121"/>
              </a:buClr>
              <a:buSzPts val="1200"/>
              <a:buChar char="–"/>
              <a:defRPr sz="1400">
                <a:solidFill>
                  <a:srgbClr val="212121"/>
                </a:solidFill>
              </a:defRPr>
            </a:lvl5pPr>
            <a:lvl6pPr indent="-304800" lvl="5" marL="2743200" algn="l">
              <a:lnSpc>
                <a:spcPct val="115000"/>
              </a:lnSpc>
              <a:spcBef>
                <a:spcPts val="1600"/>
              </a:spcBef>
              <a:spcAft>
                <a:spcPts val="0"/>
              </a:spcAft>
              <a:buClr>
                <a:srgbClr val="212121"/>
              </a:buClr>
              <a:buSzPts val="1200"/>
              <a:buChar char="–"/>
              <a:defRPr sz="1400">
                <a:solidFill>
                  <a:srgbClr val="212121"/>
                </a:solidFill>
              </a:defRPr>
            </a:lvl6pPr>
            <a:lvl7pPr indent="-304800" lvl="6" marL="3200400" algn="l">
              <a:lnSpc>
                <a:spcPct val="115000"/>
              </a:lnSpc>
              <a:spcBef>
                <a:spcPts val="1600"/>
              </a:spcBef>
              <a:spcAft>
                <a:spcPts val="0"/>
              </a:spcAft>
              <a:buClr>
                <a:srgbClr val="212121"/>
              </a:buClr>
              <a:buSzPts val="1200"/>
              <a:buChar char="–"/>
              <a:defRPr sz="1400">
                <a:solidFill>
                  <a:srgbClr val="212121"/>
                </a:solidFill>
              </a:defRPr>
            </a:lvl7pPr>
            <a:lvl8pPr indent="-304800" lvl="7" marL="3657600" algn="l">
              <a:lnSpc>
                <a:spcPct val="115000"/>
              </a:lnSpc>
              <a:spcBef>
                <a:spcPts val="1600"/>
              </a:spcBef>
              <a:spcAft>
                <a:spcPts val="0"/>
              </a:spcAft>
              <a:buClr>
                <a:srgbClr val="212121"/>
              </a:buClr>
              <a:buSzPts val="1200"/>
              <a:buChar char="–"/>
              <a:defRPr sz="1400">
                <a:solidFill>
                  <a:srgbClr val="212121"/>
                </a:solidFill>
              </a:defRPr>
            </a:lvl8pPr>
            <a:lvl9pPr indent="-304800" lvl="8" marL="4114800" algn="l">
              <a:lnSpc>
                <a:spcPct val="115000"/>
              </a:lnSpc>
              <a:spcBef>
                <a:spcPts val="1600"/>
              </a:spcBef>
              <a:spcAft>
                <a:spcPts val="1600"/>
              </a:spcAft>
              <a:buClr>
                <a:srgbClr val="212121"/>
              </a:buClr>
              <a:buSzPts val="1200"/>
              <a:buChar char="–"/>
              <a:defRPr sz="1400">
                <a:solidFill>
                  <a:srgbClr val="212121"/>
                </a:solidFill>
              </a:defRPr>
            </a:lvl9pPr>
          </a:lstStyle>
          <a:p/>
        </p:txBody>
      </p:sp>
      <p:sp>
        <p:nvSpPr>
          <p:cNvPr id="708" name="Google Shape;708;p39"/>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1000" u="none" cap="none" strike="noStrike">
                <a:solidFill>
                  <a:srgbClr val="21212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1000" u="none" cap="none" strike="noStrike">
                <a:solidFill>
                  <a:srgbClr val="21212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1000" u="none" cap="none" strike="noStrike">
                <a:solidFill>
                  <a:srgbClr val="21212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1000" u="none" cap="none" strike="noStrike">
                <a:solidFill>
                  <a:srgbClr val="21212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1000" u="none" cap="none" strike="noStrike">
                <a:solidFill>
                  <a:srgbClr val="21212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1000" u="none" cap="none" strike="noStrike">
                <a:solidFill>
                  <a:srgbClr val="21212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1000" u="none" cap="none" strike="noStrike">
                <a:solidFill>
                  <a:srgbClr val="21212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1000" u="none" cap="none" strike="noStrike">
                <a:solidFill>
                  <a:srgbClr val="21212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1000" u="none" cap="none" strike="noStrike">
                <a:solidFill>
                  <a:srgbClr val="21212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_1">
    <p:bg>
      <p:bgPr>
        <a:solidFill>
          <a:srgbClr val="000000"/>
        </a:solidFill>
      </p:bgPr>
    </p:bg>
    <p:spTree>
      <p:nvGrpSpPr>
        <p:cNvPr id="709" name="Shape 709"/>
        <p:cNvGrpSpPr/>
        <p:nvPr/>
      </p:nvGrpSpPr>
      <p:grpSpPr>
        <a:xfrm>
          <a:off x="0" y="0"/>
          <a:ext cx="0" cy="0"/>
          <a:chOff x="0" y="0"/>
          <a:chExt cx="0" cy="0"/>
        </a:xfrm>
      </p:grpSpPr>
      <p:sp>
        <p:nvSpPr>
          <p:cNvPr id="710" name="Google Shape;710;p133"/>
          <p:cNvSpPr txBox="1"/>
          <p:nvPr>
            <p:ph idx="12" type="sldNum"/>
          </p:nvPr>
        </p:nvSpPr>
        <p:spPr>
          <a:xfrm>
            <a:off x="8458200" y="4713492"/>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711" name="Google Shape;711;p133"/>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
        <p:nvSpPr>
          <p:cNvPr id="712" name="Google Shape;712;p133"/>
          <p:cNvSpPr/>
          <p:nvPr/>
        </p:nvSpPr>
        <p:spPr>
          <a:xfrm>
            <a:off x="236425" y="4119000"/>
            <a:ext cx="1255800" cy="823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62" name="Shape 62"/>
        <p:cNvGrpSpPr/>
        <p:nvPr/>
      </p:nvGrpSpPr>
      <p:grpSpPr>
        <a:xfrm>
          <a:off x="0" y="0"/>
          <a:ext cx="0" cy="0"/>
          <a:chOff x="0" y="0"/>
          <a:chExt cx="0" cy="0"/>
        </a:xfrm>
      </p:grpSpPr>
      <p:sp>
        <p:nvSpPr>
          <p:cNvPr id="63" name="Google Shape;63;p4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64" name="Google Shape;64;p4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65" name="Google Shape;65;p44"/>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66" name="Google Shape;66;p44"/>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67" name="Google Shape;67;p44"/>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68" name="Google Shape;68;p44"/>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9" name="Google Shape;69;p44"/>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0" name="Google Shape;70;p44"/>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1" name="Google Shape;71;p4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44"/>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73" name="Google Shape;73;p44"/>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713" name="Shape 713"/>
        <p:cNvGrpSpPr/>
        <p:nvPr/>
      </p:nvGrpSpPr>
      <p:grpSpPr>
        <a:xfrm>
          <a:off x="0" y="0"/>
          <a:ext cx="0" cy="0"/>
          <a:chOff x="0" y="0"/>
          <a:chExt cx="0" cy="0"/>
        </a:xfrm>
      </p:grpSpPr>
      <p:sp>
        <p:nvSpPr>
          <p:cNvPr id="714" name="Google Shape;714;p134"/>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000"/>
              <a:buFont typeface="Arial"/>
              <a:buNone/>
              <a:defRPr b="1" i="0"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5" name="Google Shape;715;p134"/>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dk1"/>
              </a:buClr>
              <a:buSzPts val="2000"/>
              <a:buFont typeface="Arial"/>
              <a:buNone/>
              <a:defRPr b="0" i="0" sz="2000">
                <a:solidFill>
                  <a:schemeClr val="dk1"/>
                </a:solidFill>
                <a:latin typeface="Arial"/>
                <a:ea typeface="Arial"/>
                <a:cs typeface="Arial"/>
                <a:sym typeface="Arial"/>
              </a:defRPr>
            </a:lvl1pPr>
            <a:lvl2pPr lvl="1" algn="l">
              <a:lnSpc>
                <a:spcPct val="80000"/>
              </a:lnSpc>
              <a:spcBef>
                <a:spcPts val="900"/>
              </a:spcBef>
              <a:spcAft>
                <a:spcPts val="0"/>
              </a:spcAft>
              <a:buClr>
                <a:schemeClr val="dk1"/>
              </a:buClr>
              <a:buSzPts val="2000"/>
              <a:buFont typeface="Arial"/>
              <a:buNone/>
              <a:defRPr b="1" sz="2000">
                <a:solidFill>
                  <a:schemeClr val="dk1"/>
                </a:solidFill>
              </a:defRPr>
            </a:lvl2pPr>
            <a:lvl3pPr lvl="2" algn="l">
              <a:lnSpc>
                <a:spcPct val="80000"/>
              </a:lnSpc>
              <a:spcBef>
                <a:spcPts val="900"/>
              </a:spcBef>
              <a:spcAft>
                <a:spcPts val="0"/>
              </a:spcAft>
              <a:buClr>
                <a:schemeClr val="dk1"/>
              </a:buClr>
              <a:buSzPts val="2000"/>
              <a:buNone/>
              <a:defRPr b="1" sz="2000">
                <a:solidFill>
                  <a:schemeClr val="dk1"/>
                </a:solidFill>
              </a:defRPr>
            </a:lvl3pPr>
            <a:lvl4pPr lvl="3" algn="l">
              <a:lnSpc>
                <a:spcPct val="80000"/>
              </a:lnSpc>
              <a:spcBef>
                <a:spcPts val="900"/>
              </a:spcBef>
              <a:spcAft>
                <a:spcPts val="0"/>
              </a:spcAft>
              <a:buClr>
                <a:schemeClr val="dk1"/>
              </a:buClr>
              <a:buSzPts val="2000"/>
              <a:buNone/>
              <a:defRPr b="1" sz="2000">
                <a:solidFill>
                  <a:schemeClr val="dk1"/>
                </a:solidFill>
              </a:defRPr>
            </a:lvl4pPr>
            <a:lvl5pPr lvl="4" algn="l">
              <a:lnSpc>
                <a:spcPct val="80000"/>
              </a:lnSpc>
              <a:spcBef>
                <a:spcPts val="900"/>
              </a:spcBef>
              <a:spcAft>
                <a:spcPts val="0"/>
              </a:spcAft>
              <a:buClr>
                <a:schemeClr val="dk1"/>
              </a:buClr>
              <a:buSzPts val="2000"/>
              <a:buNone/>
              <a:defRPr b="1" sz="2000">
                <a:solidFill>
                  <a:schemeClr val="dk1"/>
                </a:solidFill>
              </a:defRPr>
            </a:lvl5pPr>
            <a:lvl6pPr lvl="5" algn="l">
              <a:lnSpc>
                <a:spcPct val="80000"/>
              </a:lnSpc>
              <a:spcBef>
                <a:spcPts val="900"/>
              </a:spcBef>
              <a:spcAft>
                <a:spcPts val="0"/>
              </a:spcAft>
              <a:buClr>
                <a:schemeClr val="dk1"/>
              </a:buClr>
              <a:buSzPts val="2000"/>
              <a:buNone/>
              <a:defRPr b="1" sz="2000">
                <a:solidFill>
                  <a:schemeClr val="dk1"/>
                </a:solidFill>
              </a:defRPr>
            </a:lvl6pPr>
            <a:lvl7pPr lvl="6" algn="l">
              <a:lnSpc>
                <a:spcPct val="80000"/>
              </a:lnSpc>
              <a:spcBef>
                <a:spcPts val="900"/>
              </a:spcBef>
              <a:spcAft>
                <a:spcPts val="0"/>
              </a:spcAft>
              <a:buClr>
                <a:schemeClr val="dk1"/>
              </a:buClr>
              <a:buSzPts val="2000"/>
              <a:buNone/>
              <a:defRPr b="1" sz="2000">
                <a:solidFill>
                  <a:schemeClr val="dk1"/>
                </a:solidFill>
              </a:defRPr>
            </a:lvl7pPr>
            <a:lvl8pPr lvl="7" algn="l">
              <a:lnSpc>
                <a:spcPct val="80000"/>
              </a:lnSpc>
              <a:spcBef>
                <a:spcPts val="900"/>
              </a:spcBef>
              <a:spcAft>
                <a:spcPts val="0"/>
              </a:spcAft>
              <a:buClr>
                <a:schemeClr val="dk1"/>
              </a:buClr>
              <a:buSzPts val="2000"/>
              <a:buNone/>
              <a:defRPr b="1" sz="2000">
                <a:solidFill>
                  <a:schemeClr val="dk1"/>
                </a:solidFill>
              </a:defRPr>
            </a:lvl8pPr>
            <a:lvl9pPr lvl="8" algn="l">
              <a:lnSpc>
                <a:spcPct val="80000"/>
              </a:lnSpc>
              <a:spcBef>
                <a:spcPts val="900"/>
              </a:spcBef>
              <a:spcAft>
                <a:spcPts val="0"/>
              </a:spcAft>
              <a:buClr>
                <a:schemeClr val="dk1"/>
              </a:buClr>
              <a:buSzPts val="2000"/>
              <a:buNone/>
              <a:defRPr b="1" sz="2000">
                <a:solidFill>
                  <a:schemeClr val="dk1"/>
                </a:solidFill>
              </a:defRPr>
            </a:lvl9pPr>
          </a:lstStyle>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716" name="Shape 716"/>
        <p:cNvGrpSpPr/>
        <p:nvPr/>
      </p:nvGrpSpPr>
      <p:grpSpPr>
        <a:xfrm>
          <a:off x="0" y="0"/>
          <a:ext cx="0" cy="0"/>
          <a:chOff x="0" y="0"/>
          <a:chExt cx="0" cy="0"/>
        </a:xfrm>
      </p:grpSpPr>
      <p:sp>
        <p:nvSpPr>
          <p:cNvPr id="717" name="Google Shape;717;p13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8" name="Google Shape;718;p135"/>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19" name="Google Shape;719;p135"/>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00"/>
              <a:buFont typeface="Arial"/>
              <a:buNone/>
              <a:defRPr b="0" sz="700">
                <a:solidFill>
                  <a:schemeClr val="dk1"/>
                </a:solidFill>
              </a:defRPr>
            </a:lvl1pPr>
            <a:lvl2pPr indent="-228600" lvl="1" marL="914400" algn="l">
              <a:lnSpc>
                <a:spcPct val="100000"/>
              </a:lnSpc>
              <a:spcBef>
                <a:spcPts val="0"/>
              </a:spcBef>
              <a:spcAft>
                <a:spcPts val="0"/>
              </a:spcAft>
              <a:buClr>
                <a:schemeClr val="dk1"/>
              </a:buClr>
              <a:buSzPts val="700"/>
              <a:buFont typeface="Arial"/>
              <a:buNone/>
              <a:defRPr sz="700"/>
            </a:lvl2pPr>
            <a:lvl3pPr indent="-228600" lvl="2" marL="1371600" algn="l">
              <a:lnSpc>
                <a:spcPct val="100000"/>
              </a:lnSpc>
              <a:spcBef>
                <a:spcPts val="0"/>
              </a:spcBef>
              <a:spcAft>
                <a:spcPts val="0"/>
              </a:spcAft>
              <a:buClr>
                <a:schemeClr val="dk1"/>
              </a:buClr>
              <a:buSzPts val="700"/>
              <a:buFont typeface="Arial"/>
              <a:buNone/>
              <a:defRPr sz="700"/>
            </a:lvl3pPr>
            <a:lvl4pPr indent="-228600" lvl="3" marL="1828800" algn="l">
              <a:lnSpc>
                <a:spcPct val="100000"/>
              </a:lnSpc>
              <a:spcBef>
                <a:spcPts val="0"/>
              </a:spcBef>
              <a:spcAft>
                <a:spcPts val="0"/>
              </a:spcAft>
              <a:buClr>
                <a:schemeClr val="dk1"/>
              </a:buClr>
              <a:buSzPts val="700"/>
              <a:buFont typeface="Arial"/>
              <a:buNone/>
              <a:defRPr sz="700"/>
            </a:lvl4pPr>
            <a:lvl5pPr indent="-228600" lvl="4" marL="2286000" algn="l">
              <a:lnSpc>
                <a:spcPct val="100000"/>
              </a:lnSpc>
              <a:spcBef>
                <a:spcPts val="0"/>
              </a:spcBef>
              <a:spcAft>
                <a:spcPts val="0"/>
              </a:spcAft>
              <a:buClr>
                <a:schemeClr val="dk1"/>
              </a:buClr>
              <a:buSzPts val="700"/>
              <a:buFont typeface="Arial"/>
              <a:buNone/>
              <a:defRPr sz="700"/>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720" name="Google Shape;720;p13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21" name="Google Shape;721;p135"/>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722" name="Google Shape;722;p13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ection Header">
  <p:cSld name="Reverse Section Header">
    <p:bg>
      <p:bgPr>
        <a:solidFill>
          <a:schemeClr val="dk1"/>
        </a:solidFill>
      </p:bgPr>
    </p:bg>
    <p:spTree>
      <p:nvGrpSpPr>
        <p:cNvPr id="723" name="Shape 723"/>
        <p:cNvGrpSpPr/>
        <p:nvPr/>
      </p:nvGrpSpPr>
      <p:grpSpPr>
        <a:xfrm>
          <a:off x="0" y="0"/>
          <a:ext cx="0" cy="0"/>
          <a:chOff x="0" y="0"/>
          <a:chExt cx="0" cy="0"/>
        </a:xfrm>
      </p:grpSpPr>
      <p:sp>
        <p:nvSpPr>
          <p:cNvPr id="724" name="Google Shape;724;p136"/>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2"/>
              </a:buClr>
              <a:buSzPts val="4000"/>
              <a:buFont typeface="Arial"/>
              <a:buNone/>
              <a:defRPr b="1" sz="4000" cap="none">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5" name="Google Shape;725;p136"/>
          <p:cNvSpPr txBox="1"/>
          <p:nvPr>
            <p:ph idx="1" type="body"/>
          </p:nvPr>
        </p:nvSpPr>
        <p:spPr>
          <a:xfrm>
            <a:off x="457200" y="2057400"/>
            <a:ext cx="7086600" cy="2381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lt2"/>
              </a:buClr>
              <a:buSzPts val="1800"/>
              <a:buFont typeface="Arial"/>
              <a:buNone/>
              <a:defRPr b="0" i="0" sz="1800">
                <a:solidFill>
                  <a:schemeClr val="lt2"/>
                </a:solidFill>
                <a:latin typeface="Arial"/>
                <a:ea typeface="Arial"/>
                <a:cs typeface="Arial"/>
                <a:sym typeface="Arial"/>
              </a:defRPr>
            </a:lvl1pPr>
            <a:lvl2pPr indent="-228600" lvl="1" marL="914400" algn="l">
              <a:lnSpc>
                <a:spcPct val="100000"/>
              </a:lnSpc>
              <a:spcBef>
                <a:spcPts val="900"/>
              </a:spcBef>
              <a:spcAft>
                <a:spcPts val="0"/>
              </a:spcAft>
              <a:buClr>
                <a:schemeClr val="lt2"/>
              </a:buClr>
              <a:buSzPts val="1800"/>
              <a:buFont typeface="Arial"/>
              <a:buNone/>
              <a:defRPr b="0" i="0" sz="1800">
                <a:solidFill>
                  <a:schemeClr val="lt2"/>
                </a:solidFill>
                <a:latin typeface="Arial"/>
                <a:ea typeface="Arial"/>
                <a:cs typeface="Arial"/>
                <a:sym typeface="Arial"/>
              </a:defRPr>
            </a:lvl2pPr>
            <a:lvl3pPr indent="-342900" lvl="2" marL="137160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3pPr>
            <a:lvl4pPr indent="-342900" lvl="3" marL="182880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4pPr>
            <a:lvl5pPr indent="-342900" lvl="4" marL="228600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5pPr>
            <a:lvl6pPr indent="-342900" lvl="5" marL="2743200" algn="l">
              <a:lnSpc>
                <a:spcPct val="100000"/>
              </a:lnSpc>
              <a:spcBef>
                <a:spcPts val="600"/>
              </a:spcBef>
              <a:spcAft>
                <a:spcPts val="0"/>
              </a:spcAft>
              <a:buClr>
                <a:schemeClr val="dk1"/>
              </a:buClr>
              <a:buSzPts val="1800"/>
              <a:buChar char="–"/>
              <a:defRPr sz="1800"/>
            </a:lvl6pPr>
            <a:lvl7pPr indent="-342900" lvl="6" marL="3200400" algn="l">
              <a:lnSpc>
                <a:spcPct val="100000"/>
              </a:lnSpc>
              <a:spcBef>
                <a:spcPts val="600"/>
              </a:spcBef>
              <a:spcAft>
                <a:spcPts val="0"/>
              </a:spcAft>
              <a:buClr>
                <a:schemeClr val="dk1"/>
              </a:buClr>
              <a:buSzPts val="1800"/>
              <a:buChar char="–"/>
              <a:defRPr sz="1800"/>
            </a:lvl7pPr>
            <a:lvl8pPr indent="-342900" lvl="7" marL="3657600" algn="l">
              <a:lnSpc>
                <a:spcPct val="100000"/>
              </a:lnSpc>
              <a:spcBef>
                <a:spcPts val="600"/>
              </a:spcBef>
              <a:spcAft>
                <a:spcPts val="0"/>
              </a:spcAft>
              <a:buClr>
                <a:schemeClr val="dk1"/>
              </a:buClr>
              <a:buSzPts val="1800"/>
              <a:buChar char="–"/>
              <a:defRPr sz="1800"/>
            </a:lvl8pPr>
            <a:lvl9pPr indent="-342900" lvl="8" marL="4114800" algn="l">
              <a:lnSpc>
                <a:spcPct val="100000"/>
              </a:lnSpc>
              <a:spcBef>
                <a:spcPts val="600"/>
              </a:spcBef>
              <a:spcAft>
                <a:spcPts val="0"/>
              </a:spcAft>
              <a:buClr>
                <a:schemeClr val="dk1"/>
              </a:buClr>
              <a:buSzPts val="1800"/>
              <a:buChar char="–"/>
              <a:defRPr sz="1800"/>
            </a:lvl9pPr>
          </a:lstStyle>
          <a:p/>
        </p:txBody>
      </p:sp>
      <p:cxnSp>
        <p:nvCxnSpPr>
          <p:cNvPr id="726" name="Google Shape;726;p136"/>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727" name="Google Shape;727;p13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28" name="Google Shape;728;p136"/>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29" name="Google Shape;729;p136"/>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730" name="Google Shape;730;p136"/>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731" name="Shape 731"/>
        <p:cNvGrpSpPr/>
        <p:nvPr/>
      </p:nvGrpSpPr>
      <p:grpSpPr>
        <a:xfrm>
          <a:off x="0" y="0"/>
          <a:ext cx="0" cy="0"/>
          <a:chOff x="0" y="0"/>
          <a:chExt cx="0" cy="0"/>
        </a:xfrm>
      </p:grpSpPr>
      <p:sp>
        <p:nvSpPr>
          <p:cNvPr id="732" name="Google Shape;732;p137"/>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3" name="Google Shape;733;p137"/>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900"/>
              </a:spcBef>
              <a:spcAft>
                <a:spcPts val="0"/>
              </a:spcAft>
              <a:buClr>
                <a:schemeClr val="dk1"/>
              </a:buClr>
              <a:buSzPts val="1600"/>
              <a:buFont typeface="Arial"/>
              <a:buAutoNum type="arabicPeriod"/>
              <a:defRPr sz="1600"/>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04800" lvl="8" marL="4114800" algn="l">
              <a:lnSpc>
                <a:spcPct val="100000"/>
              </a:lnSpc>
              <a:spcBef>
                <a:spcPts val="600"/>
              </a:spcBef>
              <a:spcAft>
                <a:spcPts val="0"/>
              </a:spcAft>
              <a:buClr>
                <a:schemeClr val="dk1"/>
              </a:buClr>
              <a:buSzPts val="1200"/>
              <a:buChar char="–"/>
              <a:defRPr/>
            </a:lvl9pPr>
          </a:lstStyle>
          <a:p/>
        </p:txBody>
      </p:sp>
      <p:sp>
        <p:nvSpPr>
          <p:cNvPr id="734" name="Google Shape;734;p13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35" name="Google Shape;735;p13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736" name="Shape 736"/>
        <p:cNvGrpSpPr/>
        <p:nvPr/>
      </p:nvGrpSpPr>
      <p:grpSpPr>
        <a:xfrm>
          <a:off x="0" y="0"/>
          <a:ext cx="0" cy="0"/>
          <a:chOff x="0" y="0"/>
          <a:chExt cx="0" cy="0"/>
        </a:xfrm>
      </p:grpSpPr>
      <p:sp>
        <p:nvSpPr>
          <p:cNvPr id="737" name="Google Shape;737;p13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38" name="Google Shape;738;p13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39" name="Google Shape;739;p138"/>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740" name="Google Shape;740;p138"/>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741" name="Google Shape;741;p138"/>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742" name="Google Shape;742;p138"/>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43" name="Google Shape;743;p138"/>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44" name="Google Shape;744;p138"/>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45" name="Google Shape;745;p13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6" name="Google Shape;746;p138"/>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747" name="Google Shape;747;p138"/>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748" name="Shape 748"/>
        <p:cNvGrpSpPr/>
        <p:nvPr/>
      </p:nvGrpSpPr>
      <p:grpSpPr>
        <a:xfrm>
          <a:off x="0" y="0"/>
          <a:ext cx="0" cy="0"/>
          <a:chOff x="0" y="0"/>
          <a:chExt cx="0" cy="0"/>
        </a:xfrm>
      </p:grpSpPr>
      <p:sp>
        <p:nvSpPr>
          <p:cNvPr id="749" name="Google Shape;749;p139"/>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50" name="Google Shape;750;p13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51" name="Google Shape;751;p139"/>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752" name="Google Shape;752;p13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53" name="Google Shape;753;p139"/>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754" name="Shape 754"/>
        <p:cNvGrpSpPr/>
        <p:nvPr/>
      </p:nvGrpSpPr>
      <p:grpSpPr>
        <a:xfrm>
          <a:off x="0" y="0"/>
          <a:ext cx="0" cy="0"/>
          <a:chOff x="0" y="0"/>
          <a:chExt cx="0" cy="0"/>
        </a:xfrm>
      </p:grpSpPr>
      <p:sp>
        <p:nvSpPr>
          <p:cNvPr id="755" name="Google Shape;755;p140"/>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6" name="Google Shape;756;p140"/>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900"/>
              </a:spcBef>
              <a:spcAft>
                <a:spcPts val="0"/>
              </a:spcAft>
              <a:buClr>
                <a:schemeClr val="lt1"/>
              </a:buClr>
              <a:buSzPts val="1600"/>
              <a:buFont typeface="Arial"/>
              <a:buAutoNum type="arabicPeriod"/>
              <a:defRPr sz="1600">
                <a:solidFill>
                  <a:schemeClr val="lt1"/>
                </a:solidFill>
              </a:defRPr>
            </a:lvl1pPr>
            <a:lvl2pPr indent="-228600" lvl="1" marL="914400" algn="l">
              <a:lnSpc>
                <a:spcPct val="100000"/>
              </a:lnSpc>
              <a:spcBef>
                <a:spcPts val="900"/>
              </a:spcBef>
              <a:spcAft>
                <a:spcPts val="0"/>
              </a:spcAft>
              <a:buClr>
                <a:schemeClr val="lt1"/>
              </a:buClr>
              <a:buSzPts val="1200"/>
              <a:buFont typeface="Arial"/>
              <a:buNone/>
              <a:defRPr>
                <a:solidFill>
                  <a:schemeClr val="lt1"/>
                </a:solidFill>
              </a:defRPr>
            </a:lvl2pPr>
            <a:lvl3pPr indent="-304800" lvl="2" marL="1371600" algn="l">
              <a:lnSpc>
                <a:spcPct val="100000"/>
              </a:lnSpc>
              <a:spcBef>
                <a:spcPts val="600"/>
              </a:spcBef>
              <a:spcAft>
                <a:spcPts val="0"/>
              </a:spcAft>
              <a:buClr>
                <a:schemeClr val="lt1"/>
              </a:buClr>
              <a:buSzPts val="1200"/>
              <a:buChar char="•"/>
              <a:defRPr>
                <a:solidFill>
                  <a:schemeClr val="lt1"/>
                </a:solidFill>
              </a:defRPr>
            </a:lvl3pPr>
            <a:lvl4pPr indent="-304800" lvl="3" marL="1828800" algn="l">
              <a:lnSpc>
                <a:spcPct val="100000"/>
              </a:lnSpc>
              <a:spcBef>
                <a:spcPts val="600"/>
              </a:spcBef>
              <a:spcAft>
                <a:spcPts val="0"/>
              </a:spcAft>
              <a:buClr>
                <a:schemeClr val="lt1"/>
              </a:buClr>
              <a:buSzPts val="1200"/>
              <a:buChar char="–"/>
              <a:defRPr>
                <a:solidFill>
                  <a:schemeClr val="lt1"/>
                </a:solidFill>
              </a:defRPr>
            </a:lvl4pPr>
            <a:lvl5pPr indent="-304800" lvl="4" marL="2286000" algn="l">
              <a:lnSpc>
                <a:spcPct val="100000"/>
              </a:lnSpc>
              <a:spcBef>
                <a:spcPts val="600"/>
              </a:spcBef>
              <a:spcAft>
                <a:spcPts val="0"/>
              </a:spcAft>
              <a:buClr>
                <a:schemeClr val="lt1"/>
              </a:buClr>
              <a:buSzPts val="1200"/>
              <a:buChar char="–"/>
              <a:defRPr>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04800" lvl="8" marL="4114800" algn="l">
              <a:lnSpc>
                <a:spcPct val="100000"/>
              </a:lnSpc>
              <a:spcBef>
                <a:spcPts val="600"/>
              </a:spcBef>
              <a:spcAft>
                <a:spcPts val="0"/>
              </a:spcAft>
              <a:buClr>
                <a:schemeClr val="dk1"/>
              </a:buClr>
              <a:buSzPts val="1200"/>
              <a:buChar char="–"/>
              <a:defRPr/>
            </a:lvl9pPr>
          </a:lstStyle>
          <a:p/>
        </p:txBody>
      </p:sp>
      <p:cxnSp>
        <p:nvCxnSpPr>
          <p:cNvPr id="757" name="Google Shape;757;p140"/>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758" name="Google Shape;758;p14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59" name="Google Shape;759;p140"/>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sp>
        <p:nvSpPr>
          <p:cNvPr id="760" name="Google Shape;760;p140"/>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761" name="Google Shape;761;p140"/>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tatement">
  <p:cSld name="Reverse Statement">
    <p:bg>
      <p:bgPr>
        <a:solidFill>
          <a:schemeClr val="dk1"/>
        </a:solidFill>
      </p:bgPr>
    </p:bg>
    <p:spTree>
      <p:nvGrpSpPr>
        <p:cNvPr id="762" name="Shape 762"/>
        <p:cNvGrpSpPr/>
        <p:nvPr/>
      </p:nvGrpSpPr>
      <p:grpSpPr>
        <a:xfrm>
          <a:off x="0" y="0"/>
          <a:ext cx="0" cy="0"/>
          <a:chOff x="0" y="0"/>
          <a:chExt cx="0" cy="0"/>
        </a:xfrm>
      </p:grpSpPr>
      <p:sp>
        <p:nvSpPr>
          <p:cNvPr id="763" name="Google Shape;763;p141"/>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4" name="Google Shape;764;p14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65" name="Google Shape;765;p141"/>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766" name="Google Shape;766;p141"/>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767" name="Google Shape;767;p141"/>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68" name="Shape 768"/>
        <p:cNvGrpSpPr/>
        <p:nvPr/>
      </p:nvGrpSpPr>
      <p:grpSpPr>
        <a:xfrm>
          <a:off x="0" y="0"/>
          <a:ext cx="0" cy="0"/>
          <a:chOff x="0" y="0"/>
          <a:chExt cx="0" cy="0"/>
        </a:xfrm>
      </p:grpSpPr>
      <p:sp>
        <p:nvSpPr>
          <p:cNvPr id="769" name="Google Shape;769;p142"/>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b="1" sz="40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0" name="Google Shape;770;p142"/>
          <p:cNvSpPr txBox="1"/>
          <p:nvPr>
            <p:ph idx="1" type="body"/>
          </p:nvPr>
        </p:nvSpPr>
        <p:spPr>
          <a:xfrm>
            <a:off x="457200" y="2057400"/>
            <a:ext cx="7086600" cy="2419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Font typeface="Arial"/>
              <a:buNone/>
              <a:defRPr b="0" i="0" sz="1800">
                <a:solidFill>
                  <a:schemeClr val="dk1"/>
                </a:solidFill>
                <a:latin typeface="Arial"/>
                <a:ea typeface="Arial"/>
                <a:cs typeface="Arial"/>
                <a:sym typeface="Arial"/>
              </a:defRPr>
            </a:lvl1pPr>
            <a:lvl2pPr indent="-228600" lvl="1" marL="914400" algn="l">
              <a:lnSpc>
                <a:spcPct val="100000"/>
              </a:lnSpc>
              <a:spcBef>
                <a:spcPts val="900"/>
              </a:spcBef>
              <a:spcAft>
                <a:spcPts val="0"/>
              </a:spcAft>
              <a:buClr>
                <a:schemeClr val="dk1"/>
              </a:buClr>
              <a:buSzPts val="1800"/>
              <a:buFont typeface="Arial"/>
              <a:buNone/>
              <a:defRPr b="0" i="0" sz="1800">
                <a:solidFill>
                  <a:schemeClr val="dk1"/>
                </a:solidFill>
                <a:latin typeface="Arial"/>
                <a:ea typeface="Arial"/>
                <a:cs typeface="Arial"/>
                <a:sym typeface="Arial"/>
              </a:defRPr>
            </a:lvl2pPr>
            <a:lvl3pPr indent="-342900" lvl="2" marL="137160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3pPr>
            <a:lvl4pPr indent="-342900" lvl="3" marL="182880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4pPr>
            <a:lvl5pPr indent="-342900" lvl="4" marL="228600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5pPr>
            <a:lvl6pPr indent="-342900" lvl="5" marL="2743200" algn="l">
              <a:lnSpc>
                <a:spcPct val="100000"/>
              </a:lnSpc>
              <a:spcBef>
                <a:spcPts val="600"/>
              </a:spcBef>
              <a:spcAft>
                <a:spcPts val="0"/>
              </a:spcAft>
              <a:buClr>
                <a:schemeClr val="dk1"/>
              </a:buClr>
              <a:buSzPts val="1800"/>
              <a:buChar char="–"/>
              <a:defRPr sz="1800"/>
            </a:lvl6pPr>
            <a:lvl7pPr indent="-342900" lvl="6" marL="3200400" algn="l">
              <a:lnSpc>
                <a:spcPct val="100000"/>
              </a:lnSpc>
              <a:spcBef>
                <a:spcPts val="600"/>
              </a:spcBef>
              <a:spcAft>
                <a:spcPts val="0"/>
              </a:spcAft>
              <a:buClr>
                <a:schemeClr val="dk1"/>
              </a:buClr>
              <a:buSzPts val="1800"/>
              <a:buChar char="–"/>
              <a:defRPr sz="1800"/>
            </a:lvl7pPr>
            <a:lvl8pPr indent="-342900" lvl="7" marL="3657600" algn="l">
              <a:lnSpc>
                <a:spcPct val="100000"/>
              </a:lnSpc>
              <a:spcBef>
                <a:spcPts val="600"/>
              </a:spcBef>
              <a:spcAft>
                <a:spcPts val="0"/>
              </a:spcAft>
              <a:buClr>
                <a:schemeClr val="dk1"/>
              </a:buClr>
              <a:buSzPts val="1800"/>
              <a:buChar char="–"/>
              <a:defRPr sz="1800"/>
            </a:lvl8pPr>
            <a:lvl9pPr indent="-342900" lvl="8" marL="4114800" algn="l">
              <a:lnSpc>
                <a:spcPct val="100000"/>
              </a:lnSpc>
              <a:spcBef>
                <a:spcPts val="600"/>
              </a:spcBef>
              <a:spcAft>
                <a:spcPts val="0"/>
              </a:spcAft>
              <a:buClr>
                <a:schemeClr val="dk1"/>
              </a:buClr>
              <a:buSzPts val="1800"/>
              <a:buChar char="–"/>
              <a:defRPr sz="1800"/>
            </a:lvl9pPr>
          </a:lstStyle>
          <a:p/>
        </p:txBody>
      </p:sp>
      <p:cxnSp>
        <p:nvCxnSpPr>
          <p:cNvPr id="771" name="Google Shape;771;p14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72" name="Google Shape;772;p142"/>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773" name="Shape 773"/>
        <p:cNvGrpSpPr/>
        <p:nvPr/>
      </p:nvGrpSpPr>
      <p:grpSpPr>
        <a:xfrm>
          <a:off x="0" y="0"/>
          <a:ext cx="0" cy="0"/>
          <a:chOff x="0" y="0"/>
          <a:chExt cx="0" cy="0"/>
        </a:xfrm>
      </p:grpSpPr>
      <p:sp>
        <p:nvSpPr>
          <p:cNvPr id="774" name="Google Shape;774;p143"/>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5" name="Google Shape;775;p14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74" name="Shape 74"/>
        <p:cNvGrpSpPr/>
        <p:nvPr/>
      </p:nvGrpSpPr>
      <p:grpSpPr>
        <a:xfrm>
          <a:off x="0" y="0"/>
          <a:ext cx="0" cy="0"/>
          <a:chOff x="0" y="0"/>
          <a:chExt cx="0" cy="0"/>
        </a:xfrm>
      </p:grpSpPr>
      <p:sp>
        <p:nvSpPr>
          <p:cNvPr id="75" name="Google Shape;75;p45"/>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6" name="Google Shape;76;p4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7" name="Google Shape;77;p45"/>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78" name="Google Shape;78;p4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9" name="Google Shape;79;p45"/>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776" name="Shape 776"/>
        <p:cNvGrpSpPr/>
        <p:nvPr/>
      </p:nvGrpSpPr>
      <p:grpSpPr>
        <a:xfrm>
          <a:off x="0" y="0"/>
          <a:ext cx="0" cy="0"/>
          <a:chOff x="0" y="0"/>
          <a:chExt cx="0" cy="0"/>
        </a:xfrm>
      </p:grpSpPr>
      <p:sp>
        <p:nvSpPr>
          <p:cNvPr id="777" name="Google Shape;777;p144"/>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78" name="Google Shape;778;p144"/>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9" name="Google Shape;779;p14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80" name="Google Shape;780;p144"/>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781" name="Google Shape;781;p144"/>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782" name="Shape 782"/>
        <p:cNvGrpSpPr/>
        <p:nvPr/>
      </p:nvGrpSpPr>
      <p:grpSpPr>
        <a:xfrm>
          <a:off x="0" y="0"/>
          <a:ext cx="0" cy="0"/>
          <a:chOff x="0" y="0"/>
          <a:chExt cx="0" cy="0"/>
        </a:xfrm>
      </p:grpSpPr>
      <p:sp>
        <p:nvSpPr>
          <p:cNvPr id="783" name="Google Shape;783;p145"/>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84" name="Google Shape;784;p145"/>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5" name="Google Shape;785;p14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86" name="Google Shape;786;p145"/>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dk1"/>
                </a:solidFill>
                <a:latin typeface="Arial"/>
                <a:ea typeface="Arial"/>
                <a:cs typeface="Arial"/>
                <a:sym typeface="Arial"/>
              </a:rPr>
              <a:t>Verizon confidential and proprietary. Unauthorized disclosure, reproduction or other use prohibited.</a:t>
            </a:r>
            <a:endParaRPr b="0" i="0" sz="650" u="none" cap="none" strike="noStrike">
              <a:solidFill>
                <a:schemeClr val="dk1"/>
              </a:solidFill>
              <a:latin typeface="Arial"/>
              <a:ea typeface="Arial"/>
              <a:cs typeface="Arial"/>
              <a:sym typeface="Arial"/>
            </a:endParaRPr>
          </a:p>
        </p:txBody>
      </p:sp>
      <p:pic>
        <p:nvPicPr>
          <p:cNvPr id="787" name="Google Shape;787;p145"/>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788" name="Shape 788"/>
        <p:cNvGrpSpPr/>
        <p:nvPr/>
      </p:nvGrpSpPr>
      <p:grpSpPr>
        <a:xfrm>
          <a:off x="0" y="0"/>
          <a:ext cx="0" cy="0"/>
          <a:chOff x="0" y="0"/>
          <a:chExt cx="0" cy="0"/>
        </a:xfrm>
      </p:grpSpPr>
      <p:sp>
        <p:nvSpPr>
          <p:cNvPr id="789" name="Google Shape;789;p14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790" name="Google Shape;790;p14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791" name="Google Shape;791;p146"/>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792" name="Google Shape;792;p146"/>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793" name="Google Shape;793;p146"/>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794" name="Google Shape;794;p146"/>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95" name="Google Shape;795;p146"/>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96" name="Google Shape;796;p146"/>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797" name="Google Shape;797;p146"/>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798" name="Shape 798"/>
        <p:cNvGrpSpPr/>
        <p:nvPr/>
      </p:nvGrpSpPr>
      <p:grpSpPr>
        <a:xfrm>
          <a:off x="0" y="0"/>
          <a:ext cx="0" cy="0"/>
          <a:chOff x="0" y="0"/>
          <a:chExt cx="0" cy="0"/>
        </a:xfrm>
      </p:grpSpPr>
      <p:sp>
        <p:nvSpPr>
          <p:cNvPr id="799" name="Google Shape;799;p147"/>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00" name="Google Shape;800;p147"/>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801" name="Shape 801"/>
        <p:cNvGrpSpPr/>
        <p:nvPr/>
      </p:nvGrpSpPr>
      <p:grpSpPr>
        <a:xfrm>
          <a:off x="0" y="0"/>
          <a:ext cx="0" cy="0"/>
          <a:chOff x="0" y="0"/>
          <a:chExt cx="0" cy="0"/>
        </a:xfrm>
      </p:grpSpPr>
      <p:sp>
        <p:nvSpPr>
          <p:cNvPr id="802" name="Google Shape;802;p148"/>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03" name="Google Shape;803;p14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04" name="Google Shape;804;p148"/>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0"/>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805" name="Google Shape;805;p14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06" name="Google Shape;806;p14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807" name="Shape 807"/>
        <p:cNvGrpSpPr/>
        <p:nvPr/>
      </p:nvGrpSpPr>
      <p:grpSpPr>
        <a:xfrm>
          <a:off x="0" y="0"/>
          <a:ext cx="0" cy="0"/>
          <a:chOff x="0" y="0"/>
          <a:chExt cx="0" cy="0"/>
        </a:xfrm>
      </p:grpSpPr>
      <p:sp>
        <p:nvSpPr>
          <p:cNvPr id="808" name="Google Shape;808;p149"/>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09" name="Google Shape;809;p149"/>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10" name="Google Shape;810;p14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1" name="Google Shape;811;p149"/>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812" name="Google Shape;812;p14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13" name="Google Shape;813;p149"/>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814" name="Google Shape;814;p149"/>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Statement and Chart">
  <p:cSld name="1_One Statement and Chart">
    <p:spTree>
      <p:nvGrpSpPr>
        <p:cNvPr id="815" name="Shape 815"/>
        <p:cNvGrpSpPr/>
        <p:nvPr/>
      </p:nvGrpSpPr>
      <p:grpSpPr>
        <a:xfrm>
          <a:off x="0" y="0"/>
          <a:ext cx="0" cy="0"/>
          <a:chOff x="0" y="0"/>
          <a:chExt cx="0" cy="0"/>
        </a:xfrm>
      </p:grpSpPr>
      <p:sp>
        <p:nvSpPr>
          <p:cNvPr id="816" name="Google Shape;816;p150"/>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17" name="Google Shape;817;p150"/>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a:latin typeface="Arial"/>
                <a:ea typeface="Arial"/>
                <a:cs typeface="Arial"/>
                <a:sym typeface="Arial"/>
              </a:defRPr>
            </a:lvl1pPr>
            <a:lvl2pPr indent="-228600" lvl="1" marL="914400" algn="l">
              <a:lnSpc>
                <a:spcPct val="100000"/>
              </a:lnSpc>
              <a:spcBef>
                <a:spcPts val="900"/>
              </a:spcBef>
              <a:spcAft>
                <a:spcPts val="0"/>
              </a:spcAft>
              <a:buClr>
                <a:schemeClr val="dk1"/>
              </a:buClr>
              <a:buSzPts val="1200"/>
              <a:buFont typeface="Arial"/>
              <a:buNone/>
              <a:defRPr>
                <a:latin typeface="Arial"/>
                <a:ea typeface="Arial"/>
                <a:cs typeface="Arial"/>
                <a:sym typeface="Arial"/>
              </a:defRPr>
            </a:lvl2pPr>
            <a:lvl3pPr indent="-304800" lvl="2" marL="1371600" algn="l">
              <a:lnSpc>
                <a:spcPct val="100000"/>
              </a:lnSpc>
              <a:spcBef>
                <a:spcPts val="600"/>
              </a:spcBef>
              <a:spcAft>
                <a:spcPts val="0"/>
              </a:spcAft>
              <a:buClr>
                <a:schemeClr val="dk1"/>
              </a:buClr>
              <a:buSzPts val="1200"/>
              <a:buChar char="•"/>
              <a:defRPr>
                <a:latin typeface="Arial"/>
                <a:ea typeface="Arial"/>
                <a:cs typeface="Arial"/>
                <a:sym typeface="Arial"/>
              </a:defRPr>
            </a:lvl3pPr>
            <a:lvl4pPr indent="-304800" lvl="3" marL="1828800" algn="l">
              <a:lnSpc>
                <a:spcPct val="100000"/>
              </a:lnSpc>
              <a:spcBef>
                <a:spcPts val="600"/>
              </a:spcBef>
              <a:spcAft>
                <a:spcPts val="0"/>
              </a:spcAft>
              <a:buClr>
                <a:schemeClr val="dk1"/>
              </a:buClr>
              <a:buSzPts val="1200"/>
              <a:buChar char="–"/>
              <a:defRPr>
                <a:latin typeface="Arial"/>
                <a:ea typeface="Arial"/>
                <a:cs typeface="Arial"/>
                <a:sym typeface="Arial"/>
              </a:defRPr>
            </a:lvl4pPr>
            <a:lvl5pPr indent="-304800" lvl="4" marL="2286000" algn="l">
              <a:lnSpc>
                <a:spcPct val="100000"/>
              </a:lnSpc>
              <a:spcBef>
                <a:spcPts val="600"/>
              </a:spcBef>
              <a:spcAft>
                <a:spcPts val="0"/>
              </a:spcAft>
              <a:buClr>
                <a:schemeClr val="dk1"/>
              </a:buClr>
              <a:buSzPts val="1200"/>
              <a:buChar char="–"/>
              <a:defRPr>
                <a:latin typeface="Arial"/>
                <a:ea typeface="Arial"/>
                <a:cs typeface="Arial"/>
                <a:sym typeface="Aria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818" name="Google Shape;818;p15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19" name="Google Shape;819;p150"/>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820" name="Shape 820"/>
        <p:cNvGrpSpPr/>
        <p:nvPr/>
      </p:nvGrpSpPr>
      <p:grpSpPr>
        <a:xfrm>
          <a:off x="0" y="0"/>
          <a:ext cx="0" cy="0"/>
          <a:chOff x="0" y="0"/>
          <a:chExt cx="0" cy="0"/>
        </a:xfrm>
      </p:grpSpPr>
      <p:sp>
        <p:nvSpPr>
          <p:cNvPr id="821" name="Google Shape;821;p15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22" name="Google Shape;822;p151"/>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3" name="Google Shape;823;p151"/>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824" name="Shape 824"/>
        <p:cNvGrpSpPr/>
        <p:nvPr/>
      </p:nvGrpSpPr>
      <p:grpSpPr>
        <a:xfrm>
          <a:off x="0" y="0"/>
          <a:ext cx="0" cy="0"/>
          <a:chOff x="0" y="0"/>
          <a:chExt cx="0" cy="0"/>
        </a:xfrm>
      </p:grpSpPr>
      <p:sp>
        <p:nvSpPr>
          <p:cNvPr id="825" name="Google Shape;825;p152"/>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26" name="Google Shape;826;p15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27" name="Google Shape;827;p15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28" name="Google Shape;828;p152"/>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829" name="Google Shape;829;p152"/>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830" name="Google Shape;830;p15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831" name="Shape 831"/>
        <p:cNvGrpSpPr/>
        <p:nvPr/>
      </p:nvGrpSpPr>
      <p:grpSpPr>
        <a:xfrm>
          <a:off x="0" y="0"/>
          <a:ext cx="0" cy="0"/>
          <a:chOff x="0" y="0"/>
          <a:chExt cx="0" cy="0"/>
        </a:xfrm>
      </p:grpSpPr>
      <p:pic>
        <p:nvPicPr>
          <p:cNvPr id="832" name="Google Shape;832;p15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80" name="Shape 80"/>
        <p:cNvGrpSpPr/>
        <p:nvPr/>
      </p:nvGrpSpPr>
      <p:grpSpPr>
        <a:xfrm>
          <a:off x="0" y="0"/>
          <a:ext cx="0" cy="0"/>
          <a:chOff x="0" y="0"/>
          <a:chExt cx="0" cy="0"/>
        </a:xfrm>
      </p:grpSpPr>
      <p:sp>
        <p:nvSpPr>
          <p:cNvPr id="81" name="Google Shape;81;p46"/>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6"/>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900"/>
              </a:spcBef>
              <a:spcAft>
                <a:spcPts val="0"/>
              </a:spcAft>
              <a:buClr>
                <a:schemeClr val="lt1"/>
              </a:buClr>
              <a:buSzPts val="1600"/>
              <a:buFont typeface="Arial"/>
              <a:buAutoNum type="arabicPeriod"/>
              <a:defRPr sz="1600">
                <a:solidFill>
                  <a:schemeClr val="lt1"/>
                </a:solidFill>
              </a:defRPr>
            </a:lvl1pPr>
            <a:lvl2pPr indent="-228600" lvl="1" marL="914400" algn="l">
              <a:lnSpc>
                <a:spcPct val="100000"/>
              </a:lnSpc>
              <a:spcBef>
                <a:spcPts val="900"/>
              </a:spcBef>
              <a:spcAft>
                <a:spcPts val="0"/>
              </a:spcAft>
              <a:buClr>
                <a:schemeClr val="lt1"/>
              </a:buClr>
              <a:buSzPts val="1200"/>
              <a:buFont typeface="Arial"/>
              <a:buNone/>
              <a:defRPr>
                <a:solidFill>
                  <a:schemeClr val="lt1"/>
                </a:solidFill>
              </a:defRPr>
            </a:lvl2pPr>
            <a:lvl3pPr indent="-304800" lvl="2" marL="1371600" algn="l">
              <a:lnSpc>
                <a:spcPct val="100000"/>
              </a:lnSpc>
              <a:spcBef>
                <a:spcPts val="600"/>
              </a:spcBef>
              <a:spcAft>
                <a:spcPts val="0"/>
              </a:spcAft>
              <a:buClr>
                <a:schemeClr val="lt1"/>
              </a:buClr>
              <a:buSzPts val="1200"/>
              <a:buChar char="•"/>
              <a:defRPr>
                <a:solidFill>
                  <a:schemeClr val="lt1"/>
                </a:solidFill>
              </a:defRPr>
            </a:lvl3pPr>
            <a:lvl4pPr indent="-304800" lvl="3" marL="1828800" algn="l">
              <a:lnSpc>
                <a:spcPct val="100000"/>
              </a:lnSpc>
              <a:spcBef>
                <a:spcPts val="600"/>
              </a:spcBef>
              <a:spcAft>
                <a:spcPts val="0"/>
              </a:spcAft>
              <a:buClr>
                <a:schemeClr val="lt1"/>
              </a:buClr>
              <a:buSzPts val="1200"/>
              <a:buChar char="–"/>
              <a:defRPr>
                <a:solidFill>
                  <a:schemeClr val="lt1"/>
                </a:solidFill>
              </a:defRPr>
            </a:lvl4pPr>
            <a:lvl5pPr indent="-304800" lvl="4" marL="2286000" algn="l">
              <a:lnSpc>
                <a:spcPct val="100000"/>
              </a:lnSpc>
              <a:spcBef>
                <a:spcPts val="600"/>
              </a:spcBef>
              <a:spcAft>
                <a:spcPts val="0"/>
              </a:spcAft>
              <a:buClr>
                <a:schemeClr val="lt1"/>
              </a:buClr>
              <a:buSzPts val="1200"/>
              <a:buChar char="–"/>
              <a:defRPr>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04800" lvl="8" marL="4114800" algn="l">
              <a:lnSpc>
                <a:spcPct val="100000"/>
              </a:lnSpc>
              <a:spcBef>
                <a:spcPts val="600"/>
              </a:spcBef>
              <a:spcAft>
                <a:spcPts val="0"/>
              </a:spcAft>
              <a:buClr>
                <a:schemeClr val="dk1"/>
              </a:buClr>
              <a:buSzPts val="1200"/>
              <a:buChar char="–"/>
              <a:defRPr/>
            </a:lvl9pPr>
          </a:lstStyle>
          <a:p/>
        </p:txBody>
      </p:sp>
      <p:cxnSp>
        <p:nvCxnSpPr>
          <p:cNvPr id="83" name="Google Shape;83;p46"/>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84" name="Google Shape;84;p4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833" name="Shape 833"/>
        <p:cNvGrpSpPr/>
        <p:nvPr/>
      </p:nvGrpSpPr>
      <p:grpSpPr>
        <a:xfrm>
          <a:off x="0" y="0"/>
          <a:ext cx="0" cy="0"/>
          <a:chOff x="0" y="0"/>
          <a:chExt cx="0" cy="0"/>
        </a:xfrm>
      </p:grpSpPr>
      <p:pic>
        <p:nvPicPr>
          <p:cNvPr id="834" name="Google Shape;834;p154"/>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ct, Headline">
  <p:cSld name="Compact, Headline">
    <p:spTree>
      <p:nvGrpSpPr>
        <p:cNvPr id="835" name="Shape 835"/>
        <p:cNvGrpSpPr/>
        <p:nvPr/>
      </p:nvGrpSpPr>
      <p:grpSpPr>
        <a:xfrm>
          <a:off x="0" y="0"/>
          <a:ext cx="0" cy="0"/>
          <a:chOff x="0" y="0"/>
          <a:chExt cx="0" cy="0"/>
        </a:xfrm>
      </p:grpSpPr>
      <p:sp>
        <p:nvSpPr>
          <p:cNvPr id="836" name="Google Shape;836;p155"/>
          <p:cNvSpPr txBox="1"/>
          <p:nvPr>
            <p:ph type="title"/>
          </p:nvPr>
        </p:nvSpPr>
        <p:spPr>
          <a:xfrm>
            <a:off x="847726" y="531019"/>
            <a:ext cx="7264200" cy="7074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Clr>
                <a:schemeClr val="dk1"/>
              </a:buClr>
              <a:buSzPts val="2700"/>
              <a:buNone/>
              <a:defRPr i="0" sz="2700" u="none" cap="none" strike="noStrike">
                <a:solidFill>
                  <a:schemeClr val="dk1"/>
                </a:solidFill>
              </a:defRPr>
            </a:lvl1pPr>
            <a:lvl2pPr lvl="1" algn="l">
              <a:lnSpc>
                <a:spcPct val="100000"/>
              </a:lnSpc>
              <a:spcBef>
                <a:spcPts val="0"/>
              </a:spcBef>
              <a:spcAft>
                <a:spcPts val="0"/>
              </a:spcAft>
              <a:buSzPts val="1400"/>
              <a:buNone/>
              <a:defRPr b="1" sz="1800"/>
            </a:lvl2pPr>
            <a:lvl3pPr lvl="2" algn="l">
              <a:lnSpc>
                <a:spcPct val="100000"/>
              </a:lnSpc>
              <a:spcBef>
                <a:spcPts val="0"/>
              </a:spcBef>
              <a:spcAft>
                <a:spcPts val="0"/>
              </a:spcAft>
              <a:buSzPts val="1400"/>
              <a:buNone/>
              <a:defRPr b="1" sz="1800"/>
            </a:lvl3pPr>
            <a:lvl4pPr lvl="3" algn="l">
              <a:lnSpc>
                <a:spcPct val="100000"/>
              </a:lnSpc>
              <a:spcBef>
                <a:spcPts val="0"/>
              </a:spcBef>
              <a:spcAft>
                <a:spcPts val="0"/>
              </a:spcAft>
              <a:buSzPts val="1400"/>
              <a:buNone/>
              <a:defRPr b="1" sz="1800"/>
            </a:lvl4pPr>
            <a:lvl5pPr lvl="4" algn="l">
              <a:lnSpc>
                <a:spcPct val="100000"/>
              </a:lnSpc>
              <a:spcBef>
                <a:spcPts val="0"/>
              </a:spcBef>
              <a:spcAft>
                <a:spcPts val="0"/>
              </a:spcAft>
              <a:buSzPts val="1400"/>
              <a:buNone/>
              <a:defRPr b="1" sz="1800"/>
            </a:lvl5pPr>
            <a:lvl6pPr lvl="5" algn="l">
              <a:lnSpc>
                <a:spcPct val="100000"/>
              </a:lnSpc>
              <a:spcBef>
                <a:spcPts val="0"/>
              </a:spcBef>
              <a:spcAft>
                <a:spcPts val="0"/>
              </a:spcAft>
              <a:buSzPts val="1400"/>
              <a:buNone/>
              <a:defRPr b="1" sz="1800"/>
            </a:lvl6pPr>
            <a:lvl7pPr lvl="6" algn="l">
              <a:lnSpc>
                <a:spcPct val="100000"/>
              </a:lnSpc>
              <a:spcBef>
                <a:spcPts val="0"/>
              </a:spcBef>
              <a:spcAft>
                <a:spcPts val="0"/>
              </a:spcAft>
              <a:buSzPts val="1400"/>
              <a:buNone/>
              <a:defRPr b="1" sz="1800"/>
            </a:lvl7pPr>
            <a:lvl8pPr lvl="7" algn="l">
              <a:lnSpc>
                <a:spcPct val="100000"/>
              </a:lnSpc>
              <a:spcBef>
                <a:spcPts val="0"/>
              </a:spcBef>
              <a:spcAft>
                <a:spcPts val="0"/>
              </a:spcAft>
              <a:buSzPts val="1400"/>
              <a:buNone/>
              <a:defRPr b="1" sz="1800"/>
            </a:lvl8pPr>
            <a:lvl9pPr lvl="8" algn="l">
              <a:lnSpc>
                <a:spcPct val="100000"/>
              </a:lnSpc>
              <a:spcBef>
                <a:spcPts val="0"/>
              </a:spcBef>
              <a:spcAft>
                <a:spcPts val="0"/>
              </a:spcAft>
              <a:buSzPts val="1400"/>
              <a:buNone/>
              <a:defRPr b="1" sz="1800"/>
            </a:lvl9pPr>
          </a:lstStyle>
          <a:p/>
        </p:txBody>
      </p:sp>
      <p:sp>
        <p:nvSpPr>
          <p:cNvPr id="837" name="Google Shape;837;p155"/>
          <p:cNvSpPr txBox="1"/>
          <p:nvPr>
            <p:ph idx="12" type="sldNum"/>
          </p:nvPr>
        </p:nvSpPr>
        <p:spPr>
          <a:xfrm>
            <a:off x="8618579" y="4718361"/>
            <a:ext cx="228600" cy="1794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750"/>
              <a:buFont typeface="Arial"/>
              <a:buNone/>
              <a:defRPr b="0" i="0" sz="75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p14:dur="400">
        <p:fade/>
      </p:transition>
    </mc:Choice>
    <mc:Fallback>
      <p:transition>
        <p:fade/>
      </p:transition>
    </mc:Fallback>
  </mc:AlternateConten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838" name="Shape 838"/>
        <p:cNvGrpSpPr/>
        <p:nvPr/>
      </p:nvGrpSpPr>
      <p:grpSpPr>
        <a:xfrm>
          <a:off x="0" y="0"/>
          <a:ext cx="0" cy="0"/>
          <a:chOff x="0" y="0"/>
          <a:chExt cx="0" cy="0"/>
        </a:xfrm>
      </p:grpSpPr>
      <p:sp>
        <p:nvSpPr>
          <p:cNvPr id="839" name="Google Shape;839;p156"/>
          <p:cNvSpPr/>
          <p:nvPr>
            <p:ph idx="2" type="pic"/>
          </p:nvPr>
        </p:nvSpPr>
        <p:spPr>
          <a:xfrm>
            <a:off x="-65028" y="0"/>
            <a:ext cx="4206300" cy="4200600"/>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839"/>
                                        </p:tgtEl>
                                        <p:attrNameLst>
                                          <p:attrName>style.visibility</p:attrName>
                                        </p:attrNameLst>
                                      </p:cBhvr>
                                      <p:to>
                                        <p:strVal val="visible"/>
                                      </p:to>
                                    </p:set>
                                    <p:anim calcmode="lin" valueType="num">
                                      <p:cBhvr additive="base">
                                        <p:cTn dur="500"/>
                                        <p:tgtEl>
                                          <p:spTgt spid="83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840" name="Shape 840"/>
        <p:cNvGrpSpPr/>
        <p:nvPr/>
      </p:nvGrpSpPr>
      <p:grpSpPr>
        <a:xfrm>
          <a:off x="0" y="0"/>
          <a:ext cx="0" cy="0"/>
          <a:chOff x="0" y="0"/>
          <a:chExt cx="0" cy="0"/>
        </a:xfrm>
      </p:grpSpPr>
      <p:sp>
        <p:nvSpPr>
          <p:cNvPr id="841" name="Google Shape;841;p157"/>
          <p:cNvSpPr/>
          <p:nvPr>
            <p:ph idx="2" type="pic"/>
          </p:nvPr>
        </p:nvSpPr>
        <p:spPr>
          <a:xfrm>
            <a:off x="-65028" y="1"/>
            <a:ext cx="6939000" cy="51435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grpSp>
        <p:nvGrpSpPr>
          <p:cNvPr id="842" name="Google Shape;842;p157"/>
          <p:cNvGrpSpPr/>
          <p:nvPr/>
        </p:nvGrpSpPr>
        <p:grpSpPr>
          <a:xfrm>
            <a:off x="1885333" y="-65925"/>
            <a:ext cx="7353405" cy="5285461"/>
            <a:chOff x="2387460" y="0"/>
            <a:chExt cx="9804540" cy="6858000"/>
          </a:xfrm>
        </p:grpSpPr>
        <p:sp>
          <p:nvSpPr>
            <p:cNvPr id="843" name="Google Shape;843;p157"/>
            <p:cNvSpPr/>
            <p:nvPr/>
          </p:nvSpPr>
          <p:spPr>
            <a:xfrm flipH="1">
              <a:off x="2387460" y="0"/>
              <a:ext cx="6879300" cy="6858000"/>
            </a:xfrm>
            <a:prstGeom prst="rtTriangle">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sp>
          <p:nvSpPr>
            <p:cNvPr id="844" name="Google Shape;844;p157"/>
            <p:cNvSpPr/>
            <p:nvPr/>
          </p:nvSpPr>
          <p:spPr>
            <a:xfrm>
              <a:off x="9191400" y="0"/>
              <a:ext cx="30006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841"/>
                                        </p:tgtEl>
                                        <p:attrNameLst>
                                          <p:attrName>style.visibility</p:attrName>
                                        </p:attrNameLst>
                                      </p:cBhvr>
                                      <p:to>
                                        <p:strVal val="visible"/>
                                      </p:to>
                                    </p:set>
                                    <p:anim calcmode="lin" valueType="num">
                                      <p:cBhvr additive="base">
                                        <p:cTn dur="500"/>
                                        <p:tgtEl>
                                          <p:spTgt spid="841"/>
                                        </p:tgtEl>
                                        <p:attrNameLst>
                                          <p:attrName>ppt_x</p:attrName>
                                        </p:attrNameLst>
                                      </p:cBhvr>
                                      <p:tavLst>
                                        <p:tav fmla="" tm="0">
                                          <p:val>
                                            <p:strVal val="#ppt_x-1"/>
                                          </p:val>
                                        </p:tav>
                                        <p:tav fmla="" tm="100000">
                                          <p:val>
                                            <p:strVal val="#ppt_x"/>
                                          </p:val>
                                        </p:tav>
                                      </p:tavLst>
                                    </p:anim>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842"/>
                                        </p:tgtEl>
                                        <p:attrNameLst>
                                          <p:attrName>style.visibility</p:attrName>
                                        </p:attrNameLst>
                                      </p:cBhvr>
                                      <p:to>
                                        <p:strVal val="visible"/>
                                      </p:to>
                                    </p:set>
                                    <p:anim calcmode="lin" valueType="num">
                                      <p:cBhvr additive="base">
                                        <p:cTn dur="500"/>
                                        <p:tgtEl>
                                          <p:spTgt spid="84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845" name="Shape 845"/>
        <p:cNvGrpSpPr/>
        <p:nvPr/>
      </p:nvGrpSpPr>
      <p:grpSpPr>
        <a:xfrm>
          <a:off x="0" y="0"/>
          <a:ext cx="0" cy="0"/>
          <a:chOff x="0" y="0"/>
          <a:chExt cx="0" cy="0"/>
        </a:xfrm>
      </p:grpSpPr>
      <p:sp>
        <p:nvSpPr>
          <p:cNvPr id="846" name="Google Shape;846;p158"/>
          <p:cNvSpPr/>
          <p:nvPr>
            <p:ph idx="2" type="pic"/>
          </p:nvPr>
        </p:nvSpPr>
        <p:spPr>
          <a:xfrm>
            <a:off x="3493873" y="0"/>
            <a:ext cx="5650200" cy="5143500"/>
          </a:xfrm>
          <a:prstGeom prst="rect">
            <a:avLst/>
          </a:prstGeom>
          <a:solidFill>
            <a:srgbClr val="D8D8D8"/>
          </a:solid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47" name="Google Shape;847;p158"/>
          <p:cNvSpPr/>
          <p:nvPr>
            <p:ph idx="3" type="pic"/>
          </p:nvPr>
        </p:nvSpPr>
        <p:spPr>
          <a:xfrm>
            <a:off x="-1" y="0"/>
            <a:ext cx="5616000" cy="5143500"/>
          </a:xfrm>
          <a:prstGeom prst="rect">
            <a:avLst/>
          </a:prstGeom>
          <a:solidFill>
            <a:srgbClr val="F2F2F2"/>
          </a:solid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847"/>
                                        </p:tgtEl>
                                        <p:attrNameLst>
                                          <p:attrName>style.visibility</p:attrName>
                                        </p:attrNameLst>
                                      </p:cBhvr>
                                      <p:to>
                                        <p:strVal val="visible"/>
                                      </p:to>
                                    </p:set>
                                    <p:anim calcmode="lin" valueType="num">
                                      <p:cBhvr additive="base">
                                        <p:cTn dur="500"/>
                                        <p:tgtEl>
                                          <p:spTgt spid="847"/>
                                        </p:tgtEl>
                                        <p:attrNameLst>
                                          <p:attrName>ppt_y</p:attrName>
                                        </p:attrNameLst>
                                      </p:cBhvr>
                                      <p:tavLst>
                                        <p:tav fmla="" tm="0">
                                          <p:val>
                                            <p:strVal val="#ppt_y+1"/>
                                          </p:val>
                                        </p:tav>
                                        <p:tav fmla="" tm="100000">
                                          <p:val>
                                            <p:strVal val="#ppt_y"/>
                                          </p:val>
                                        </p:tav>
                                      </p:tavLst>
                                    </p:anim>
                                  </p:childTnLst>
                                </p:cTn>
                              </p:par>
                            </p:childTnLst>
                          </p:cTn>
                        </p:par>
                        <p:par>
                          <p:cTn fill="hold">
                            <p:stCondLst>
                              <p:cond delay="500"/>
                            </p:stCondLst>
                            <p:childTnLst>
                              <p:par>
                                <p:cTn fill="hold" nodeType="afterEffect" presetClass="entr" presetID="2" presetSubtype="1">
                                  <p:stCondLst>
                                    <p:cond delay="0"/>
                                  </p:stCondLst>
                                  <p:childTnLst>
                                    <p:set>
                                      <p:cBhvr>
                                        <p:cTn dur="1" fill="hold">
                                          <p:stCondLst>
                                            <p:cond delay="0"/>
                                          </p:stCondLst>
                                        </p:cTn>
                                        <p:tgtEl>
                                          <p:spTgt spid="846"/>
                                        </p:tgtEl>
                                        <p:attrNameLst>
                                          <p:attrName>style.visibility</p:attrName>
                                        </p:attrNameLst>
                                      </p:cBhvr>
                                      <p:to>
                                        <p:strVal val="visible"/>
                                      </p:to>
                                    </p:set>
                                    <p:anim calcmode="lin" valueType="num">
                                      <p:cBhvr additive="base">
                                        <p:cTn dur="500"/>
                                        <p:tgtEl>
                                          <p:spTgt spid="846"/>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848" name="Shape 848"/>
        <p:cNvGrpSpPr/>
        <p:nvPr/>
      </p:nvGrpSpPr>
      <p:grpSpPr>
        <a:xfrm>
          <a:off x="0" y="0"/>
          <a:ext cx="0" cy="0"/>
          <a:chOff x="0" y="0"/>
          <a:chExt cx="0" cy="0"/>
        </a:xfrm>
      </p:grpSpPr>
      <p:sp>
        <p:nvSpPr>
          <p:cNvPr id="849" name="Google Shape;849;p159"/>
          <p:cNvSpPr/>
          <p:nvPr>
            <p:ph idx="2" type="pic"/>
          </p:nvPr>
        </p:nvSpPr>
        <p:spPr>
          <a:xfrm>
            <a:off x="0" y="1"/>
            <a:ext cx="9144000" cy="31425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accent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49"/>
                                        </p:tgtEl>
                                        <p:attrNameLst>
                                          <p:attrName>style.visibility</p:attrName>
                                        </p:attrNameLst>
                                      </p:cBhvr>
                                      <p:to>
                                        <p:strVal val="visible"/>
                                      </p:to>
                                    </p:set>
                                    <p:animEffect filter="fade" transition="in">
                                      <p:cBhvr>
                                        <p:cTn dur="750"/>
                                        <p:tgtEl>
                                          <p:spTgt spid="8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Cover slide">
  <p:cSld name="Reverse Cover slide">
    <p:bg>
      <p:bgPr>
        <a:solidFill>
          <a:schemeClr val="dk2"/>
        </a:solidFill>
      </p:bgPr>
    </p:bg>
    <p:spTree>
      <p:nvGrpSpPr>
        <p:cNvPr id="850" name="Shape 850"/>
        <p:cNvGrpSpPr/>
        <p:nvPr/>
      </p:nvGrpSpPr>
      <p:grpSpPr>
        <a:xfrm>
          <a:off x="0" y="0"/>
          <a:ext cx="0" cy="0"/>
          <a:chOff x="0" y="0"/>
          <a:chExt cx="0" cy="0"/>
        </a:xfrm>
      </p:grpSpPr>
      <p:sp>
        <p:nvSpPr>
          <p:cNvPr id="851" name="Google Shape;851;p160"/>
          <p:cNvSpPr txBox="1"/>
          <p:nvPr>
            <p:ph type="ctrTitle"/>
          </p:nvPr>
        </p:nvSpPr>
        <p:spPr>
          <a:xfrm>
            <a:off x="457200" y="598807"/>
            <a:ext cx="4114800" cy="173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2"/>
              </a:buClr>
              <a:buSzPts val="4000"/>
              <a:buNone/>
              <a:defRPr sz="4000">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2" name="Google Shape;852;p160"/>
          <p:cNvSpPr txBox="1"/>
          <p:nvPr>
            <p:ph idx="1" type="subTitle"/>
          </p:nvPr>
        </p:nvSpPr>
        <p:spPr>
          <a:xfrm>
            <a:off x="457200" y="2427607"/>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lt2"/>
              </a:buClr>
              <a:buSzPts val="2000"/>
              <a:buNone/>
              <a:defRPr sz="2000">
                <a:solidFill>
                  <a:schemeClr val="lt2"/>
                </a:solidFill>
              </a:defRPr>
            </a:lvl1pPr>
            <a:lvl2pPr lvl="1" algn="l">
              <a:lnSpc>
                <a:spcPct val="80000"/>
              </a:lnSpc>
              <a:spcBef>
                <a:spcPts val="900"/>
              </a:spcBef>
              <a:spcAft>
                <a:spcPts val="0"/>
              </a:spcAft>
              <a:buClr>
                <a:schemeClr val="dk1"/>
              </a:buClr>
              <a:buSzPts val="2000"/>
              <a:buNone/>
              <a:defRPr b="1" sz="2000">
                <a:solidFill>
                  <a:schemeClr val="dk1"/>
                </a:solidFill>
              </a:defRPr>
            </a:lvl2pPr>
            <a:lvl3pPr lvl="2" algn="l">
              <a:lnSpc>
                <a:spcPct val="80000"/>
              </a:lnSpc>
              <a:spcBef>
                <a:spcPts val="900"/>
              </a:spcBef>
              <a:spcAft>
                <a:spcPts val="0"/>
              </a:spcAft>
              <a:buClr>
                <a:schemeClr val="dk1"/>
              </a:buClr>
              <a:buSzPts val="2000"/>
              <a:buNone/>
              <a:defRPr b="1" sz="2000">
                <a:solidFill>
                  <a:schemeClr val="dk1"/>
                </a:solidFill>
              </a:defRPr>
            </a:lvl3pPr>
            <a:lvl4pPr lvl="3" algn="l">
              <a:lnSpc>
                <a:spcPct val="80000"/>
              </a:lnSpc>
              <a:spcBef>
                <a:spcPts val="900"/>
              </a:spcBef>
              <a:spcAft>
                <a:spcPts val="0"/>
              </a:spcAft>
              <a:buClr>
                <a:schemeClr val="dk1"/>
              </a:buClr>
              <a:buSzPts val="2000"/>
              <a:buNone/>
              <a:defRPr b="1" sz="2000">
                <a:solidFill>
                  <a:schemeClr val="dk1"/>
                </a:solidFill>
              </a:defRPr>
            </a:lvl4pPr>
            <a:lvl5pPr lvl="4" algn="l">
              <a:lnSpc>
                <a:spcPct val="80000"/>
              </a:lnSpc>
              <a:spcBef>
                <a:spcPts val="900"/>
              </a:spcBef>
              <a:spcAft>
                <a:spcPts val="0"/>
              </a:spcAft>
              <a:buClr>
                <a:schemeClr val="dk1"/>
              </a:buClr>
              <a:buSzPts val="2000"/>
              <a:buNone/>
              <a:defRPr b="1" sz="2000">
                <a:solidFill>
                  <a:schemeClr val="dk1"/>
                </a:solidFill>
              </a:defRPr>
            </a:lvl5pPr>
            <a:lvl6pPr lvl="5" algn="l">
              <a:lnSpc>
                <a:spcPct val="80000"/>
              </a:lnSpc>
              <a:spcBef>
                <a:spcPts val="900"/>
              </a:spcBef>
              <a:spcAft>
                <a:spcPts val="0"/>
              </a:spcAft>
              <a:buClr>
                <a:schemeClr val="dk1"/>
              </a:buClr>
              <a:buSzPts val="2000"/>
              <a:buNone/>
              <a:defRPr b="1" sz="2000">
                <a:solidFill>
                  <a:schemeClr val="dk1"/>
                </a:solidFill>
              </a:defRPr>
            </a:lvl6pPr>
            <a:lvl7pPr lvl="6" algn="l">
              <a:lnSpc>
                <a:spcPct val="80000"/>
              </a:lnSpc>
              <a:spcBef>
                <a:spcPts val="900"/>
              </a:spcBef>
              <a:spcAft>
                <a:spcPts val="0"/>
              </a:spcAft>
              <a:buClr>
                <a:schemeClr val="dk1"/>
              </a:buClr>
              <a:buSzPts val="2000"/>
              <a:buNone/>
              <a:defRPr b="1" sz="2000">
                <a:solidFill>
                  <a:schemeClr val="dk1"/>
                </a:solidFill>
              </a:defRPr>
            </a:lvl7pPr>
            <a:lvl8pPr lvl="7" algn="l">
              <a:lnSpc>
                <a:spcPct val="80000"/>
              </a:lnSpc>
              <a:spcBef>
                <a:spcPts val="900"/>
              </a:spcBef>
              <a:spcAft>
                <a:spcPts val="0"/>
              </a:spcAft>
              <a:buClr>
                <a:schemeClr val="dk1"/>
              </a:buClr>
              <a:buSzPts val="2000"/>
              <a:buNone/>
              <a:defRPr b="1" sz="2000">
                <a:solidFill>
                  <a:schemeClr val="dk1"/>
                </a:solidFill>
              </a:defRPr>
            </a:lvl8pPr>
            <a:lvl9pPr lvl="8" algn="l">
              <a:lnSpc>
                <a:spcPct val="80000"/>
              </a:lnSpc>
              <a:spcBef>
                <a:spcPts val="900"/>
              </a:spcBef>
              <a:spcAft>
                <a:spcPts val="0"/>
              </a:spcAft>
              <a:buClr>
                <a:schemeClr val="dk1"/>
              </a:buClr>
              <a:buSzPts val="2000"/>
              <a:buNone/>
              <a:defRPr b="1" sz="2000">
                <a:solidFill>
                  <a:schemeClr val="dk1"/>
                </a:solidFill>
              </a:defRPr>
            </a:lvl9pPr>
          </a:lstStyle>
          <a:p/>
        </p:txBody>
      </p:sp>
      <p:cxnSp>
        <p:nvCxnSpPr>
          <p:cNvPr id="853" name="Google Shape;853;p160"/>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854" name="Google Shape;854;p160"/>
          <p:cNvSpPr txBox="1"/>
          <p:nvPr/>
        </p:nvSpPr>
        <p:spPr>
          <a:xfrm>
            <a:off x="2812568" y="4700032"/>
            <a:ext cx="4023300" cy="228600"/>
          </a:xfrm>
          <a:prstGeom prst="rect">
            <a:avLst/>
          </a:prstGeom>
          <a:noFill/>
          <a:ln>
            <a:noFill/>
          </a:ln>
        </p:spPr>
        <p:txBody>
          <a:bodyPr anchorCtr="0" anchor="b" bIns="0" lIns="0" spcFirstLastPara="1" rIns="182875" wrap="square" tIns="0">
            <a:noAutofit/>
          </a:bodyPr>
          <a:lstStyle/>
          <a:p>
            <a:pPr indent="0" lvl="0" marL="0" marR="0" rtl="0" algn="l">
              <a:lnSpc>
                <a:spcPct val="106000"/>
              </a:lnSpc>
              <a:spcBef>
                <a:spcPts val="0"/>
              </a:spcBef>
              <a:spcAft>
                <a:spcPts val="0"/>
              </a:spcAft>
              <a:buClr>
                <a:srgbClr val="000000"/>
              </a:buClr>
              <a:buSzPts val="700"/>
              <a:buFont typeface="Arial"/>
              <a:buNone/>
            </a:pPr>
            <a:r>
              <a:rPr b="0" i="0" lang="en-US" sz="700" u="none" cap="none" strike="noStrike">
                <a:solidFill>
                  <a:schemeClr val="lt2"/>
                </a:solidFill>
                <a:latin typeface="Arial"/>
                <a:ea typeface="Arial"/>
                <a:cs typeface="Arial"/>
                <a:sym typeface="Arial"/>
              </a:rPr>
              <a:t>Confidential and proprietary materials for authorized Verizon personnel and outside agencies only. Use, disclosure or distribution of this material is not permitted to any unauthorized persons or third parties except by written agreement.</a:t>
            </a:r>
            <a:endParaRPr b="0" i="0" sz="1400" u="none" cap="none" strike="noStrike">
              <a:solidFill>
                <a:srgbClr val="000000"/>
              </a:solidFill>
              <a:latin typeface="Arial"/>
              <a:ea typeface="Arial"/>
              <a:cs typeface="Arial"/>
              <a:sym typeface="Arial"/>
            </a:endParaRPr>
          </a:p>
        </p:txBody>
      </p:sp>
      <p:sp>
        <p:nvSpPr>
          <p:cNvPr id="855" name="Google Shape;855;p160"/>
          <p:cNvSpPr/>
          <p:nvPr/>
        </p:nvSpPr>
        <p:spPr>
          <a:xfrm>
            <a:off x="299025" y="4340500"/>
            <a:ext cx="1803600" cy="7137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56" name="Google Shape;856;p160"/>
          <p:cNvPicPr preferRelativeResize="0"/>
          <p:nvPr/>
        </p:nvPicPr>
        <p:blipFill rotWithShape="1">
          <a:blip r:embed="rId2">
            <a:alphaModFix/>
          </a:blip>
          <a:srcRect b="0" l="0" r="0" t="0"/>
          <a:stretch/>
        </p:blipFill>
        <p:spPr>
          <a:xfrm>
            <a:off x="305750" y="4340500"/>
            <a:ext cx="1022560" cy="577451"/>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_ NO DISCLAIMER">
  <p:cSld name="1_Title and Content _ NO DISCLAIMER">
    <p:spTree>
      <p:nvGrpSpPr>
        <p:cNvPr id="857" name="Shape 857"/>
        <p:cNvGrpSpPr/>
        <p:nvPr/>
      </p:nvGrpSpPr>
      <p:grpSpPr>
        <a:xfrm>
          <a:off x="0" y="0"/>
          <a:ext cx="0" cy="0"/>
          <a:chOff x="0" y="0"/>
          <a:chExt cx="0" cy="0"/>
        </a:xfrm>
      </p:grpSpPr>
      <p:sp>
        <p:nvSpPr>
          <p:cNvPr id="858" name="Google Shape;858;p161"/>
          <p:cNvSpPr txBox="1"/>
          <p:nvPr>
            <p:ph idx="1" type="body"/>
          </p:nvPr>
        </p:nvSpPr>
        <p:spPr>
          <a:xfrm>
            <a:off x="457200" y="1459580"/>
            <a:ext cx="70866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Font typeface="Arial"/>
              <a:buNone/>
              <a:defRPr/>
            </a:lvl1pPr>
            <a:lvl2pPr indent="-228600" lvl="1" marL="914400" algn="l">
              <a:lnSpc>
                <a:spcPct val="100000"/>
              </a:lnSpc>
              <a:spcBef>
                <a:spcPts val="900"/>
              </a:spcBef>
              <a:spcAft>
                <a:spcPts val="0"/>
              </a:spcAft>
              <a:buClr>
                <a:schemeClr val="dk1"/>
              </a:buClr>
              <a:buSzPts val="1800"/>
              <a:buFont typeface="Arial"/>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859" name="Google Shape;859;p16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60" name="Google Shape;860;p161"/>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Full Bleed Photo">
  <p:cSld name="Text and Full Bleed Photo">
    <p:spTree>
      <p:nvGrpSpPr>
        <p:cNvPr id="861" name="Shape 861"/>
        <p:cNvGrpSpPr/>
        <p:nvPr/>
      </p:nvGrpSpPr>
      <p:grpSpPr>
        <a:xfrm>
          <a:off x="0" y="0"/>
          <a:ext cx="0" cy="0"/>
          <a:chOff x="0" y="0"/>
          <a:chExt cx="0" cy="0"/>
        </a:xfrm>
      </p:grpSpPr>
      <p:sp>
        <p:nvSpPr>
          <p:cNvPr id="862" name="Google Shape;862;p162"/>
          <p:cNvSpPr/>
          <p:nvPr/>
        </p:nvSpPr>
        <p:spPr>
          <a:xfrm>
            <a:off x="2707758" y="4586177"/>
            <a:ext cx="4011900" cy="4962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863" name="Google Shape;863;p162"/>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64" name="Google Shape;864;p16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65" name="Google Shape;865;p162"/>
          <p:cNvSpPr/>
          <p:nvPr>
            <p:ph idx="2" type="pic"/>
          </p:nvPr>
        </p:nvSpPr>
        <p:spPr>
          <a:xfrm>
            <a:off x="4572000" y="0"/>
            <a:ext cx="4572000" cy="5143500"/>
          </a:xfrm>
          <a:prstGeom prst="rect">
            <a:avLst/>
          </a:prstGeom>
          <a:noFill/>
          <a:ln>
            <a:noFill/>
          </a:ln>
        </p:spPr>
        <p:txBody>
          <a:bodyPr anchorCtr="0" anchor="ctr" bIns="0" lIns="0" spcFirstLastPara="1" rIns="0" wrap="square" tIns="0">
            <a:noAutofit/>
          </a:bodyPr>
          <a:lstStyle>
            <a:lvl1pPr lvl="0" marR="0" rtl="0" algn="ctr">
              <a:lnSpc>
                <a:spcPct val="100000"/>
              </a:lnSpc>
              <a:spcBef>
                <a:spcPts val="6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66" name="Google Shape;866;p162"/>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867" name="Google Shape;867;p16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with Image">
  <p:cSld name="Divider with Image">
    <p:bg>
      <p:bgPr>
        <a:solidFill>
          <a:schemeClr val="accent1"/>
        </a:solidFill>
      </p:bgPr>
    </p:bg>
    <p:spTree>
      <p:nvGrpSpPr>
        <p:cNvPr id="868" name="Shape 868"/>
        <p:cNvGrpSpPr/>
        <p:nvPr/>
      </p:nvGrpSpPr>
      <p:grpSpPr>
        <a:xfrm>
          <a:off x="0" y="0"/>
          <a:ext cx="0" cy="0"/>
          <a:chOff x="0" y="0"/>
          <a:chExt cx="0" cy="0"/>
        </a:xfrm>
      </p:grpSpPr>
      <p:sp>
        <p:nvSpPr>
          <p:cNvPr id="869" name="Google Shape;869;p163"/>
          <p:cNvSpPr/>
          <p:nvPr>
            <p:ph idx="2" type="pic"/>
          </p:nvPr>
        </p:nvSpPr>
        <p:spPr>
          <a:xfrm>
            <a:off x="0" y="0"/>
            <a:ext cx="9144000" cy="51435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70" name="Google Shape;870;p163"/>
          <p:cNvSpPr/>
          <p:nvPr/>
        </p:nvSpPr>
        <p:spPr>
          <a:xfrm>
            <a:off x="42389" y="4476750"/>
            <a:ext cx="2507100" cy="6666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cxnSp>
        <p:nvCxnSpPr>
          <p:cNvPr id="871" name="Google Shape;871;p163"/>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872" name="Google Shape;872;p163"/>
          <p:cNvSpPr txBox="1"/>
          <p:nvPr>
            <p:ph type="title"/>
          </p:nvPr>
        </p:nvSpPr>
        <p:spPr>
          <a:xfrm>
            <a:off x="457200" y="594359"/>
            <a:ext cx="7086600" cy="872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None/>
              <a:defRPr sz="4000" cap="none">
                <a:solidFill>
                  <a:schemeClr val="lt1"/>
                </a:solidFill>
              </a:defRPr>
            </a:lvl1pPr>
            <a:lvl2pPr lvl="1" algn="l">
              <a:lnSpc>
                <a:spcPct val="100000"/>
              </a:lnSpc>
              <a:spcBef>
                <a:spcPts val="0"/>
              </a:spcBef>
              <a:spcAft>
                <a:spcPts val="0"/>
              </a:spcAft>
              <a:buSzPts val="1400"/>
              <a:buFont typeface="Arial"/>
              <a:buNone/>
              <a:defRPr>
                <a:latin typeface="Arial"/>
                <a:ea typeface="Arial"/>
                <a:cs typeface="Arial"/>
                <a:sym typeface="Arial"/>
              </a:defRPr>
            </a:lvl2pPr>
            <a:lvl3pPr lvl="2" algn="l">
              <a:lnSpc>
                <a:spcPct val="100000"/>
              </a:lnSpc>
              <a:spcBef>
                <a:spcPts val="0"/>
              </a:spcBef>
              <a:spcAft>
                <a:spcPts val="0"/>
              </a:spcAft>
              <a:buSzPts val="1400"/>
              <a:buFont typeface="Arial"/>
              <a:buNone/>
              <a:defRPr>
                <a:latin typeface="Arial"/>
                <a:ea typeface="Arial"/>
                <a:cs typeface="Arial"/>
                <a:sym typeface="Arial"/>
              </a:defRPr>
            </a:lvl3pPr>
            <a:lvl4pPr lvl="3" algn="l">
              <a:lnSpc>
                <a:spcPct val="100000"/>
              </a:lnSpc>
              <a:spcBef>
                <a:spcPts val="0"/>
              </a:spcBef>
              <a:spcAft>
                <a:spcPts val="0"/>
              </a:spcAft>
              <a:buSzPts val="1400"/>
              <a:buFont typeface="Arial"/>
              <a:buNone/>
              <a:defRPr>
                <a:latin typeface="Arial"/>
                <a:ea typeface="Arial"/>
                <a:cs typeface="Arial"/>
                <a:sym typeface="Arial"/>
              </a:defRPr>
            </a:lvl4pPr>
            <a:lvl5pPr lvl="4" algn="l">
              <a:lnSpc>
                <a:spcPct val="100000"/>
              </a:lnSpc>
              <a:spcBef>
                <a:spcPts val="0"/>
              </a:spcBef>
              <a:spcAft>
                <a:spcPts val="0"/>
              </a:spcAft>
              <a:buSzPts val="1400"/>
              <a:buFont typeface="Arial"/>
              <a:buNone/>
              <a:defRPr>
                <a:latin typeface="Arial"/>
                <a:ea typeface="Arial"/>
                <a:cs typeface="Arial"/>
                <a:sym typeface="Arial"/>
              </a:defRPr>
            </a:lvl5pPr>
            <a:lvl6pPr lvl="5" algn="l">
              <a:lnSpc>
                <a:spcPct val="100000"/>
              </a:lnSpc>
              <a:spcBef>
                <a:spcPts val="0"/>
              </a:spcBef>
              <a:spcAft>
                <a:spcPts val="0"/>
              </a:spcAft>
              <a:buSzPts val="1400"/>
              <a:buFont typeface="Arial"/>
              <a:buNone/>
              <a:defRPr>
                <a:latin typeface="Arial"/>
                <a:ea typeface="Arial"/>
                <a:cs typeface="Arial"/>
                <a:sym typeface="Arial"/>
              </a:defRPr>
            </a:lvl6pPr>
            <a:lvl7pPr lvl="6" algn="l">
              <a:lnSpc>
                <a:spcPct val="100000"/>
              </a:lnSpc>
              <a:spcBef>
                <a:spcPts val="0"/>
              </a:spcBef>
              <a:spcAft>
                <a:spcPts val="0"/>
              </a:spcAft>
              <a:buSzPts val="1400"/>
              <a:buFont typeface="Arial"/>
              <a:buNone/>
              <a:defRPr>
                <a:latin typeface="Arial"/>
                <a:ea typeface="Arial"/>
                <a:cs typeface="Arial"/>
                <a:sym typeface="Arial"/>
              </a:defRPr>
            </a:lvl7pPr>
            <a:lvl8pPr lvl="7" algn="l">
              <a:lnSpc>
                <a:spcPct val="100000"/>
              </a:lnSpc>
              <a:spcBef>
                <a:spcPts val="0"/>
              </a:spcBef>
              <a:spcAft>
                <a:spcPts val="0"/>
              </a:spcAft>
              <a:buSzPts val="1400"/>
              <a:buFont typeface="Arial"/>
              <a:buNone/>
              <a:defRPr>
                <a:latin typeface="Arial"/>
                <a:ea typeface="Arial"/>
                <a:cs typeface="Arial"/>
                <a:sym typeface="Arial"/>
              </a:defRPr>
            </a:lvl8pPr>
            <a:lvl9pPr lvl="8" algn="l">
              <a:lnSpc>
                <a:spcPct val="100000"/>
              </a:lnSpc>
              <a:spcBef>
                <a:spcPts val="0"/>
              </a:spcBef>
              <a:spcAft>
                <a:spcPts val="0"/>
              </a:spcAft>
              <a:buSzPts val="1400"/>
              <a:buFont typeface="Arial"/>
              <a:buNone/>
              <a:defRPr>
                <a:latin typeface="Arial"/>
                <a:ea typeface="Arial"/>
                <a:cs typeface="Arial"/>
                <a:sym typeface="Arial"/>
              </a:defRPr>
            </a:lvl9pPr>
          </a:lstStyle>
          <a:p/>
        </p:txBody>
      </p:sp>
      <p:sp>
        <p:nvSpPr>
          <p:cNvPr id="873" name="Google Shape;873;p163"/>
          <p:cNvSpPr txBox="1"/>
          <p:nvPr>
            <p:ph idx="1" type="body"/>
          </p:nvPr>
        </p:nvSpPr>
        <p:spPr>
          <a:xfrm>
            <a:off x="457200" y="1466850"/>
            <a:ext cx="7086600" cy="2419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lt1"/>
              </a:buClr>
              <a:buSzPts val="1800"/>
              <a:buNone/>
              <a:defRPr b="0" i="0" sz="1800">
                <a:solidFill>
                  <a:schemeClr val="lt1"/>
                </a:solidFill>
              </a:defRPr>
            </a:lvl1pPr>
            <a:lvl2pPr indent="-228600" lvl="1" marL="914400" algn="l">
              <a:lnSpc>
                <a:spcPct val="100000"/>
              </a:lnSpc>
              <a:spcBef>
                <a:spcPts val="900"/>
              </a:spcBef>
              <a:spcAft>
                <a:spcPts val="0"/>
              </a:spcAft>
              <a:buClr>
                <a:schemeClr val="lt1"/>
              </a:buClr>
              <a:buSzPts val="1800"/>
              <a:buNone/>
              <a:defRPr i="0" sz="1800">
                <a:solidFill>
                  <a:schemeClr val="lt1"/>
                </a:solidFill>
              </a:defRPr>
            </a:lvl2pPr>
            <a:lvl3pPr indent="-342900" lvl="2" marL="1371600" algn="l">
              <a:lnSpc>
                <a:spcPct val="100000"/>
              </a:lnSpc>
              <a:spcBef>
                <a:spcPts val="600"/>
              </a:spcBef>
              <a:spcAft>
                <a:spcPts val="0"/>
              </a:spcAft>
              <a:buClr>
                <a:schemeClr val="lt1"/>
              </a:buClr>
              <a:buSzPts val="1800"/>
              <a:buChar char="•"/>
              <a:defRPr i="0" sz="1800">
                <a:solidFill>
                  <a:schemeClr val="lt1"/>
                </a:solidFill>
              </a:defRPr>
            </a:lvl3pPr>
            <a:lvl4pPr indent="-342900" lvl="3" marL="1828800" algn="l">
              <a:lnSpc>
                <a:spcPct val="100000"/>
              </a:lnSpc>
              <a:spcBef>
                <a:spcPts val="600"/>
              </a:spcBef>
              <a:spcAft>
                <a:spcPts val="0"/>
              </a:spcAft>
              <a:buClr>
                <a:schemeClr val="lt1"/>
              </a:buClr>
              <a:buSzPts val="1800"/>
              <a:buChar char="–"/>
              <a:defRPr i="0" sz="1800">
                <a:solidFill>
                  <a:schemeClr val="lt1"/>
                </a:solidFill>
              </a:defRPr>
            </a:lvl4pPr>
            <a:lvl5pPr indent="-342900" lvl="4" marL="2286000" algn="l">
              <a:lnSpc>
                <a:spcPct val="100000"/>
              </a:lnSpc>
              <a:spcBef>
                <a:spcPts val="600"/>
              </a:spcBef>
              <a:spcAft>
                <a:spcPts val="0"/>
              </a:spcAft>
              <a:buClr>
                <a:schemeClr val="lt1"/>
              </a:buClr>
              <a:buSzPts val="1800"/>
              <a:buChar char="–"/>
              <a:defRPr i="0" sz="1800">
                <a:solidFill>
                  <a:schemeClr val="lt1"/>
                </a:solidFill>
              </a:defRPr>
            </a:lvl5pPr>
            <a:lvl6pPr indent="-342900" lvl="5" marL="2743200" algn="l">
              <a:lnSpc>
                <a:spcPct val="100000"/>
              </a:lnSpc>
              <a:spcBef>
                <a:spcPts val="600"/>
              </a:spcBef>
              <a:spcAft>
                <a:spcPts val="0"/>
              </a:spcAft>
              <a:buClr>
                <a:schemeClr val="dk1"/>
              </a:buClr>
              <a:buSzPts val="1800"/>
              <a:buChar char="–"/>
              <a:defRPr sz="1800"/>
            </a:lvl6pPr>
            <a:lvl7pPr indent="-342900" lvl="6" marL="3200400" algn="l">
              <a:lnSpc>
                <a:spcPct val="100000"/>
              </a:lnSpc>
              <a:spcBef>
                <a:spcPts val="600"/>
              </a:spcBef>
              <a:spcAft>
                <a:spcPts val="0"/>
              </a:spcAft>
              <a:buClr>
                <a:schemeClr val="dk1"/>
              </a:buClr>
              <a:buSzPts val="1800"/>
              <a:buChar char="–"/>
              <a:defRPr sz="1800"/>
            </a:lvl7pPr>
            <a:lvl8pPr indent="-342900" lvl="7" marL="3657600" algn="l">
              <a:lnSpc>
                <a:spcPct val="100000"/>
              </a:lnSpc>
              <a:spcBef>
                <a:spcPts val="600"/>
              </a:spcBef>
              <a:spcAft>
                <a:spcPts val="0"/>
              </a:spcAft>
              <a:buClr>
                <a:schemeClr val="dk1"/>
              </a:buClr>
              <a:buSzPts val="1800"/>
              <a:buChar char="–"/>
              <a:defRPr sz="1800"/>
            </a:lvl8pPr>
            <a:lvl9pPr indent="-342900" lvl="8" marL="4114800" algn="l">
              <a:lnSpc>
                <a:spcPct val="100000"/>
              </a:lnSpc>
              <a:spcBef>
                <a:spcPts val="600"/>
              </a:spcBef>
              <a:spcAft>
                <a:spcPts val="0"/>
              </a:spcAft>
              <a:buClr>
                <a:schemeClr val="dk1"/>
              </a:buClr>
              <a:buSzPts val="1800"/>
              <a:buChar char="–"/>
              <a:defRPr sz="1800"/>
            </a:lvl9pPr>
          </a:lstStyle>
          <a:p/>
        </p:txBody>
      </p:sp>
      <p:sp>
        <p:nvSpPr>
          <p:cNvPr id="874" name="Google Shape;874;p163"/>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75" name="Google Shape;875;p16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tatement">
  <p:cSld name="Reverse Statement">
    <p:bg>
      <p:bgPr>
        <a:solidFill>
          <a:schemeClr val="dk1"/>
        </a:solidFill>
      </p:bgPr>
    </p:bg>
    <p:spTree>
      <p:nvGrpSpPr>
        <p:cNvPr id="85" name="Shape 85"/>
        <p:cNvGrpSpPr/>
        <p:nvPr/>
      </p:nvGrpSpPr>
      <p:grpSpPr>
        <a:xfrm>
          <a:off x="0" y="0"/>
          <a:ext cx="0" cy="0"/>
          <a:chOff x="0" y="0"/>
          <a:chExt cx="0" cy="0"/>
        </a:xfrm>
      </p:grpSpPr>
      <p:sp>
        <p:nvSpPr>
          <p:cNvPr id="86" name="Google Shape;86;p47"/>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4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8" name="Google Shape;88;p47"/>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89" name="Google Shape;89;p47"/>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p:cSld name="01">
    <p:spTree>
      <p:nvGrpSpPr>
        <p:cNvPr id="876" name="Shape 876"/>
        <p:cNvGrpSpPr/>
        <p:nvPr/>
      </p:nvGrpSpPr>
      <p:grpSpPr>
        <a:xfrm>
          <a:off x="0" y="0"/>
          <a:ext cx="0" cy="0"/>
          <a:chOff x="0" y="0"/>
          <a:chExt cx="0" cy="0"/>
        </a:xfrm>
      </p:grpSpPr>
      <p:sp>
        <p:nvSpPr>
          <p:cNvPr id="877" name="Google Shape;877;p164"/>
          <p:cNvSpPr/>
          <p:nvPr>
            <p:ph idx="2" type="pic"/>
          </p:nvPr>
        </p:nvSpPr>
        <p:spPr>
          <a:xfrm>
            <a:off x="0" y="0"/>
            <a:ext cx="9144000" cy="5143500"/>
          </a:xfrm>
          <a:prstGeom prst="rect">
            <a:avLst/>
          </a:prstGeom>
          <a:solidFill>
            <a:srgbClr val="F2F2F2"/>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p:cSld name="07">
    <p:spTree>
      <p:nvGrpSpPr>
        <p:cNvPr id="878" name="Shape 878"/>
        <p:cNvGrpSpPr/>
        <p:nvPr/>
      </p:nvGrpSpPr>
      <p:grpSpPr>
        <a:xfrm>
          <a:off x="0" y="0"/>
          <a:ext cx="0" cy="0"/>
          <a:chOff x="0" y="0"/>
          <a:chExt cx="0" cy="0"/>
        </a:xfrm>
      </p:grpSpPr>
      <p:sp>
        <p:nvSpPr>
          <p:cNvPr id="879" name="Google Shape;879;p165"/>
          <p:cNvSpPr/>
          <p:nvPr>
            <p:ph idx="2" type="pic"/>
          </p:nvPr>
        </p:nvSpPr>
        <p:spPr>
          <a:xfrm>
            <a:off x="0" y="2571750"/>
            <a:ext cx="9144000" cy="2571900"/>
          </a:xfrm>
          <a:prstGeom prst="rect">
            <a:avLst/>
          </a:prstGeom>
          <a:solidFill>
            <a:schemeClr val="lt2"/>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2">
  <p:cSld name="1_Text and One Picture">
    <p:spTree>
      <p:nvGrpSpPr>
        <p:cNvPr id="880" name="Shape 880"/>
        <p:cNvGrpSpPr/>
        <p:nvPr/>
      </p:nvGrpSpPr>
      <p:grpSpPr>
        <a:xfrm>
          <a:off x="0" y="0"/>
          <a:ext cx="0" cy="0"/>
          <a:chOff x="0" y="0"/>
          <a:chExt cx="0" cy="0"/>
        </a:xfrm>
      </p:grpSpPr>
      <p:sp>
        <p:nvSpPr>
          <p:cNvPr id="881" name="Google Shape;881;p16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82" name="Google Shape;882;p16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83" name="Google Shape;883;p166"/>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Reversed">
  <p:cSld name="Text and One Picture Reversed">
    <p:spTree>
      <p:nvGrpSpPr>
        <p:cNvPr id="884" name="Shape 884"/>
        <p:cNvGrpSpPr/>
        <p:nvPr/>
      </p:nvGrpSpPr>
      <p:grpSpPr>
        <a:xfrm>
          <a:off x="0" y="0"/>
          <a:ext cx="0" cy="0"/>
          <a:chOff x="0" y="0"/>
          <a:chExt cx="0" cy="0"/>
        </a:xfrm>
      </p:grpSpPr>
      <p:sp>
        <p:nvSpPr>
          <p:cNvPr id="885" name="Google Shape;885;p167"/>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86" name="Google Shape;886;p16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87" name="Google Shape;887;p167"/>
          <p:cNvSpPr/>
          <p:nvPr>
            <p:ph idx="2" type="pic"/>
          </p:nvPr>
        </p:nvSpPr>
        <p:spPr>
          <a:xfrm>
            <a:off x="457200" y="1457325"/>
            <a:ext cx="4114800" cy="2657400"/>
          </a:xfrm>
          <a:prstGeom prst="rect">
            <a:avLst/>
          </a:prstGeom>
          <a:noFill/>
          <a:ln>
            <a:noFill/>
          </a:ln>
        </p:spPr>
        <p:txBody>
          <a:bodyPr anchorCtr="0" anchor="ctr" bIns="0" lIns="0" spcFirstLastPara="1" rIns="0" wrap="square" tIns="0">
            <a:noAutofit/>
          </a:bodyPr>
          <a:lstStyle>
            <a:lvl1pPr lvl="0" marR="0" rtl="0" algn="ctr">
              <a:lnSpc>
                <a:spcPct val="100000"/>
              </a:lnSpc>
              <a:spcBef>
                <a:spcPts val="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88" name="Google Shape;888;p167"/>
          <p:cNvSpPr txBox="1"/>
          <p:nvPr>
            <p:ph idx="1" type="body"/>
          </p:nvPr>
        </p:nvSpPr>
        <p:spPr>
          <a:xfrm>
            <a:off x="457200" y="4154833"/>
            <a:ext cx="4114800" cy="3219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00"/>
              <a:buFont typeface="Arial"/>
              <a:buNone/>
              <a:defRPr b="0" sz="700">
                <a:solidFill>
                  <a:schemeClr val="dk1"/>
                </a:solidFill>
              </a:defRPr>
            </a:lvl1pPr>
            <a:lvl2pPr indent="-228600" lvl="1" marL="914400" algn="l">
              <a:lnSpc>
                <a:spcPct val="100000"/>
              </a:lnSpc>
              <a:spcBef>
                <a:spcPts val="0"/>
              </a:spcBef>
              <a:spcAft>
                <a:spcPts val="0"/>
              </a:spcAft>
              <a:buClr>
                <a:schemeClr val="dk1"/>
              </a:buClr>
              <a:buSzPts val="700"/>
              <a:buFont typeface="Arial"/>
              <a:buNone/>
              <a:defRPr sz="700"/>
            </a:lvl2pPr>
            <a:lvl3pPr indent="-228600" lvl="2" marL="1371600" algn="l">
              <a:lnSpc>
                <a:spcPct val="100000"/>
              </a:lnSpc>
              <a:spcBef>
                <a:spcPts val="0"/>
              </a:spcBef>
              <a:spcAft>
                <a:spcPts val="0"/>
              </a:spcAft>
              <a:buClr>
                <a:schemeClr val="dk1"/>
              </a:buClr>
              <a:buSzPts val="700"/>
              <a:buFont typeface="Arial"/>
              <a:buNone/>
              <a:defRPr sz="700"/>
            </a:lvl3pPr>
            <a:lvl4pPr indent="-228600" lvl="3" marL="1828800" algn="l">
              <a:lnSpc>
                <a:spcPct val="100000"/>
              </a:lnSpc>
              <a:spcBef>
                <a:spcPts val="0"/>
              </a:spcBef>
              <a:spcAft>
                <a:spcPts val="0"/>
              </a:spcAft>
              <a:buClr>
                <a:schemeClr val="dk1"/>
              </a:buClr>
              <a:buSzPts val="700"/>
              <a:buFont typeface="Arial"/>
              <a:buNone/>
              <a:defRPr sz="700"/>
            </a:lvl4pPr>
            <a:lvl5pPr indent="-228600" lvl="4" marL="2286000" algn="l">
              <a:lnSpc>
                <a:spcPct val="100000"/>
              </a:lnSpc>
              <a:spcBef>
                <a:spcPts val="0"/>
              </a:spcBef>
              <a:spcAft>
                <a:spcPts val="0"/>
              </a:spcAft>
              <a:buClr>
                <a:schemeClr val="dk1"/>
              </a:buClr>
              <a:buSzPts val="700"/>
              <a:buFont typeface="Arial"/>
              <a:buNone/>
              <a:defRPr sz="700"/>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889" name="Google Shape;889;p16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90" name="Google Shape;890;p167"/>
          <p:cNvSpPr txBox="1"/>
          <p:nvPr>
            <p:ph idx="3" type="body"/>
          </p:nvPr>
        </p:nvSpPr>
        <p:spPr>
          <a:xfrm>
            <a:off x="4753669" y="1459580"/>
            <a:ext cx="39330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891" name="Google Shape;891;p16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892" name="Shape 892"/>
        <p:cNvGrpSpPr/>
        <p:nvPr/>
      </p:nvGrpSpPr>
      <p:grpSpPr>
        <a:xfrm>
          <a:off x="0" y="0"/>
          <a:ext cx="0" cy="0"/>
          <a:chOff x="0" y="0"/>
          <a:chExt cx="0" cy="0"/>
        </a:xfrm>
      </p:grpSpPr>
      <p:sp>
        <p:nvSpPr>
          <p:cNvPr id="893" name="Google Shape;893;p168"/>
          <p:cNvSpPr txBox="1"/>
          <p:nvPr>
            <p:ph idx="1" type="body"/>
          </p:nvPr>
        </p:nvSpPr>
        <p:spPr>
          <a:xfrm>
            <a:off x="457200" y="1459580"/>
            <a:ext cx="70866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700"/>
              </a:spcBef>
              <a:spcAft>
                <a:spcPts val="0"/>
              </a:spcAft>
              <a:buSzPts val="900"/>
              <a:buNone/>
              <a:defRPr b="1"/>
            </a:lvl1pPr>
            <a:lvl2pPr indent="-228600" lvl="1" marL="914400" algn="l">
              <a:lnSpc>
                <a:spcPct val="100000"/>
              </a:lnSpc>
              <a:spcBef>
                <a:spcPts val="700"/>
              </a:spcBef>
              <a:spcAft>
                <a:spcPts val="0"/>
              </a:spcAft>
              <a:buSzPts val="900"/>
              <a:buNone/>
              <a:defRPr/>
            </a:lvl2pPr>
            <a:lvl3pPr indent="-285750" lvl="2" marL="1371600" algn="l">
              <a:lnSpc>
                <a:spcPct val="100000"/>
              </a:lnSpc>
              <a:spcBef>
                <a:spcPts val="500"/>
              </a:spcBef>
              <a:spcAft>
                <a:spcPts val="0"/>
              </a:spcAft>
              <a:buSzPts val="900"/>
              <a:buChar char="•"/>
              <a:defRPr/>
            </a:lvl3pPr>
            <a:lvl4pPr indent="-285750" lvl="3" marL="1828800" algn="l">
              <a:lnSpc>
                <a:spcPct val="100000"/>
              </a:lnSpc>
              <a:spcBef>
                <a:spcPts val="500"/>
              </a:spcBef>
              <a:spcAft>
                <a:spcPts val="0"/>
              </a:spcAft>
              <a:buSzPts val="900"/>
              <a:buChar char="–"/>
              <a:defRPr/>
            </a:lvl4pPr>
            <a:lvl5pPr indent="-285750" lvl="4" marL="2286000" algn="l">
              <a:lnSpc>
                <a:spcPct val="100000"/>
              </a:lnSpc>
              <a:spcBef>
                <a:spcPts val="500"/>
              </a:spcBef>
              <a:spcAft>
                <a:spcPts val="0"/>
              </a:spcAft>
              <a:buSzPts val="900"/>
              <a:buChar char="–"/>
              <a:defRPr/>
            </a:lvl5pPr>
            <a:lvl6pPr indent="-323850" lvl="5" marL="2743200" algn="l">
              <a:lnSpc>
                <a:spcPct val="100000"/>
              </a:lnSpc>
              <a:spcBef>
                <a:spcPts val="300"/>
              </a:spcBef>
              <a:spcAft>
                <a:spcPts val="0"/>
              </a:spcAft>
              <a:buSzPts val="1500"/>
              <a:buChar char="–"/>
              <a:defRPr/>
            </a:lvl6pPr>
            <a:lvl7pPr indent="-323850" lvl="6" marL="3200400" algn="l">
              <a:lnSpc>
                <a:spcPct val="100000"/>
              </a:lnSpc>
              <a:spcBef>
                <a:spcPts val="300"/>
              </a:spcBef>
              <a:spcAft>
                <a:spcPts val="0"/>
              </a:spcAft>
              <a:buSzPts val="1500"/>
              <a:buChar char="–"/>
              <a:defRPr/>
            </a:lvl7pPr>
            <a:lvl8pPr indent="-323850" lvl="7" marL="3657600" algn="l">
              <a:lnSpc>
                <a:spcPct val="100000"/>
              </a:lnSpc>
              <a:spcBef>
                <a:spcPts val="300"/>
              </a:spcBef>
              <a:spcAft>
                <a:spcPts val="0"/>
              </a:spcAft>
              <a:buSzPts val="1500"/>
              <a:buChar char="–"/>
              <a:defRPr/>
            </a:lvl8pPr>
            <a:lvl9pPr indent="-323850" lvl="8" marL="4114800" algn="l">
              <a:lnSpc>
                <a:spcPct val="100000"/>
              </a:lnSpc>
              <a:spcBef>
                <a:spcPts val="300"/>
              </a:spcBef>
              <a:spcAft>
                <a:spcPts val="0"/>
              </a:spcAft>
              <a:buSzPts val="1500"/>
              <a:buChar char="–"/>
              <a:defRPr/>
            </a:lvl9pPr>
          </a:lstStyle>
          <a:p/>
        </p:txBody>
      </p:sp>
      <p:sp>
        <p:nvSpPr>
          <p:cNvPr id="894" name="Google Shape;894;p168"/>
          <p:cNvSpPr txBox="1"/>
          <p:nvPr>
            <p:ph idx="10" type="dt"/>
          </p:nvPr>
        </p:nvSpPr>
        <p:spPr>
          <a:xfrm>
            <a:off x="0" y="0"/>
            <a:ext cx="2250000" cy="2250000"/>
          </a:xfrm>
          <a:prstGeom prst="rect">
            <a:avLst/>
          </a:prstGeom>
          <a:no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Arial"/>
                <a:ea typeface="Arial"/>
                <a:cs typeface="Arial"/>
                <a:sym typeface="Arial"/>
              </a:defRPr>
            </a:lvl9pPr>
          </a:lstStyle>
          <a:p/>
        </p:txBody>
      </p:sp>
      <p:sp>
        <p:nvSpPr>
          <p:cNvPr id="895" name="Google Shape;895;p168"/>
          <p:cNvSpPr txBox="1"/>
          <p:nvPr>
            <p:ph idx="12" type="sldNum"/>
          </p:nvPr>
        </p:nvSpPr>
        <p:spPr>
          <a:xfrm>
            <a:off x="8618579" y="4718361"/>
            <a:ext cx="228600" cy="1794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chemeClr val="dk1"/>
              </a:buClr>
              <a:buSzPts val="8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896" name="Google Shape;896;p16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897" name="Google Shape;897;p168"/>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SzPts val="3000"/>
              <a:buNone/>
              <a:defRPr b="1"/>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898" name="Shape 898"/>
        <p:cNvGrpSpPr/>
        <p:nvPr/>
      </p:nvGrpSpPr>
      <p:grpSpPr>
        <a:xfrm>
          <a:off x="0" y="0"/>
          <a:ext cx="0" cy="0"/>
          <a:chOff x="0" y="0"/>
          <a:chExt cx="0" cy="0"/>
        </a:xfrm>
      </p:grpSpPr>
      <p:sp>
        <p:nvSpPr>
          <p:cNvPr id="899" name="Google Shape;899;p169"/>
          <p:cNvSpPr txBox="1"/>
          <p:nvPr>
            <p:ph type="ctrTitle"/>
          </p:nvPr>
        </p:nvSpPr>
        <p:spPr>
          <a:xfrm>
            <a:off x="457200" y="601139"/>
            <a:ext cx="4114800" cy="1737300"/>
          </a:xfrm>
          <a:prstGeom prst="rect">
            <a:avLst/>
          </a:prstGeom>
          <a:noFill/>
          <a:ln>
            <a:noFill/>
          </a:ln>
        </p:spPr>
        <p:txBody>
          <a:bodyPr anchorCtr="0" anchor="t" bIns="0" lIns="0" spcFirstLastPara="1" rIns="0" wrap="square" tIns="0">
            <a:noAutofit/>
          </a:bodyPr>
          <a:lstStyle>
            <a:lvl1pPr lvl="0" marR="0" algn="l">
              <a:lnSpc>
                <a:spcPct val="8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p:txBody>
      </p:sp>
      <p:cxnSp>
        <p:nvCxnSpPr>
          <p:cNvPr id="900" name="Google Shape;900;p16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01" name="Shape 901"/>
        <p:cNvGrpSpPr/>
        <p:nvPr/>
      </p:nvGrpSpPr>
      <p:grpSpPr>
        <a:xfrm>
          <a:off x="0" y="0"/>
          <a:ext cx="0" cy="0"/>
          <a:chOff x="0" y="0"/>
          <a:chExt cx="0" cy="0"/>
        </a:xfrm>
      </p:grpSpPr>
      <p:sp>
        <p:nvSpPr>
          <p:cNvPr id="902" name="Google Shape;902;p170"/>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903" name="Google Shape;903;p17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904" name="Google Shape;904;p17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905" name="Google Shape;905;p17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06" name="Shape 906"/>
        <p:cNvGrpSpPr/>
        <p:nvPr/>
      </p:nvGrpSpPr>
      <p:grpSpPr>
        <a:xfrm>
          <a:off x="0" y="0"/>
          <a:ext cx="0" cy="0"/>
          <a:chOff x="0" y="0"/>
          <a:chExt cx="0" cy="0"/>
        </a:xfrm>
      </p:grpSpPr>
      <p:sp>
        <p:nvSpPr>
          <p:cNvPr id="907" name="Google Shape;907;p1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908" name="Google Shape;908;p17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909" name="Google Shape;909;p1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_Title Slide" showMasterSp="0">
  <p:cSld name="57_Title Slide">
    <p:spTree>
      <p:nvGrpSpPr>
        <p:cNvPr id="910" name="Shape 910"/>
        <p:cNvGrpSpPr/>
        <p:nvPr/>
      </p:nvGrpSpPr>
      <p:grpSpPr>
        <a:xfrm>
          <a:off x="0" y="0"/>
          <a:ext cx="0" cy="0"/>
          <a:chOff x="0" y="0"/>
          <a:chExt cx="0" cy="0"/>
        </a:xfrm>
      </p:grpSpPr>
      <p:sp>
        <p:nvSpPr>
          <p:cNvPr id="911" name="Google Shape;911;p172"/>
          <p:cNvSpPr/>
          <p:nvPr/>
        </p:nvSpPr>
        <p:spPr>
          <a:xfrm>
            <a:off x="3058050" y="0"/>
            <a:ext cx="3027900" cy="5143500"/>
          </a:xfrm>
          <a:prstGeom prst="rect">
            <a:avLst/>
          </a:prstGeom>
          <a:solidFill>
            <a:srgbClr val="F3F3F3"/>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12" name="Google Shape;912;p172"/>
          <p:cNvSpPr/>
          <p:nvPr>
            <p:ph idx="2" type="pic"/>
          </p:nvPr>
        </p:nvSpPr>
        <p:spPr>
          <a:xfrm>
            <a:off x="1009601" y="649841"/>
            <a:ext cx="1008600" cy="1008600"/>
          </a:xfrm>
          <a:prstGeom prst="rect">
            <a:avLst/>
          </a:prstGeom>
          <a:solidFill>
            <a:srgbClr val="F2F2F2">
              <a:alpha val="40000"/>
            </a:srgbClr>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13" name="Google Shape;913;p172"/>
          <p:cNvSpPr/>
          <p:nvPr>
            <p:ph idx="3" type="pic"/>
          </p:nvPr>
        </p:nvSpPr>
        <p:spPr>
          <a:xfrm>
            <a:off x="4067651" y="649841"/>
            <a:ext cx="1008600" cy="1008600"/>
          </a:xfrm>
          <a:prstGeom prst="rect">
            <a:avLst/>
          </a:prstGeom>
          <a:solidFill>
            <a:srgbClr val="F2F2F2">
              <a:alpha val="40000"/>
            </a:srgbClr>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914" name="Google Shape;914;p172"/>
          <p:cNvSpPr/>
          <p:nvPr>
            <p:ph idx="4" type="pic"/>
          </p:nvPr>
        </p:nvSpPr>
        <p:spPr>
          <a:xfrm>
            <a:off x="7125701" y="649841"/>
            <a:ext cx="1008600" cy="1008600"/>
          </a:xfrm>
          <a:prstGeom prst="rect">
            <a:avLst/>
          </a:prstGeom>
          <a:solidFill>
            <a:srgbClr val="F2F2F2">
              <a:alpha val="40000"/>
            </a:srgbClr>
          </a:solidFill>
          <a:ln>
            <a:noFill/>
          </a:ln>
        </p:spPr>
        <p:txBody>
          <a:bodyPr anchorCtr="0" anchor="t" bIns="34275" lIns="68575" spcFirstLastPara="1" rIns="68575" wrap="square" tIns="34275">
            <a:noAutofit/>
          </a:bodyPr>
          <a:lstStyle>
            <a:lvl1pPr lvl="0" marR="0" rtl="0" algn="ctr">
              <a:lnSpc>
                <a:spcPct val="90000"/>
              </a:lnSpc>
              <a:spcBef>
                <a:spcPts val="800"/>
              </a:spcBef>
              <a:spcAft>
                <a:spcPts val="0"/>
              </a:spcAft>
              <a:buClr>
                <a:srgbClr val="595959"/>
              </a:buClr>
              <a:buSzPts val="1100"/>
              <a:buFont typeface="Arial"/>
              <a:buNone/>
              <a:defRPr b="0" i="0" sz="1100" u="none" cap="none" strike="noStrike">
                <a:solidFill>
                  <a:srgbClr val="595959"/>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12"/>
                                        </p:tgtEl>
                                        <p:attrNameLst>
                                          <p:attrName>style.visibility</p:attrName>
                                        </p:attrNameLst>
                                      </p:cBhvr>
                                      <p:to>
                                        <p:strVal val="visible"/>
                                      </p:to>
                                    </p:set>
                                    <p:animEffect filter="fade" transition="in">
                                      <p:cBhvr>
                                        <p:cTn dur="500"/>
                                        <p:tgtEl>
                                          <p:spTgt spid="912"/>
                                        </p:tgtEl>
                                      </p:cBhvr>
                                    </p:animEffect>
                                  </p:childTnLst>
                                </p:cTn>
                              </p:par>
                              <p:par>
                                <p:cTn fill="hold" nodeType="withEffect" presetClass="entr" presetID="10" presetSubtype="0">
                                  <p:stCondLst>
                                    <p:cond delay="0"/>
                                  </p:stCondLst>
                                  <p:childTnLst>
                                    <p:set>
                                      <p:cBhvr>
                                        <p:cTn dur="1" fill="hold">
                                          <p:stCondLst>
                                            <p:cond delay="0"/>
                                          </p:stCondLst>
                                        </p:cTn>
                                        <p:tgtEl>
                                          <p:spTgt spid="913"/>
                                        </p:tgtEl>
                                        <p:attrNameLst>
                                          <p:attrName>style.visibility</p:attrName>
                                        </p:attrNameLst>
                                      </p:cBhvr>
                                      <p:to>
                                        <p:strVal val="visible"/>
                                      </p:to>
                                    </p:set>
                                    <p:animEffect filter="fade" transition="in">
                                      <p:cBhvr>
                                        <p:cTn dur="500"/>
                                        <p:tgtEl>
                                          <p:spTgt spid="913"/>
                                        </p:tgtEl>
                                      </p:cBhvr>
                                    </p:animEffect>
                                  </p:childTnLst>
                                </p:cTn>
                              </p:par>
                              <p:par>
                                <p:cTn fill="hold" nodeType="withEffect" presetClass="entr" presetID="10" presetSubtype="0">
                                  <p:stCondLst>
                                    <p:cond delay="0"/>
                                  </p:stCondLst>
                                  <p:childTnLst>
                                    <p:set>
                                      <p:cBhvr>
                                        <p:cTn dur="1" fill="hold">
                                          <p:stCondLst>
                                            <p:cond delay="0"/>
                                          </p:stCondLst>
                                        </p:cTn>
                                        <p:tgtEl>
                                          <p:spTgt spid="914"/>
                                        </p:tgtEl>
                                        <p:attrNameLst>
                                          <p:attrName>style.visibility</p:attrName>
                                        </p:attrNameLst>
                                      </p:cBhvr>
                                      <p:to>
                                        <p:strVal val="visible"/>
                                      </p:to>
                                    </p:set>
                                    <p:animEffect filter="fade" transition="in">
                                      <p:cBhvr>
                                        <p:cTn dur="500"/>
                                        <p:tgtEl>
                                          <p:spTgt spid="9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15" name="Shape 915"/>
        <p:cNvGrpSpPr/>
        <p:nvPr/>
      </p:nvGrpSpPr>
      <p:grpSpPr>
        <a:xfrm>
          <a:off x="0" y="0"/>
          <a:ext cx="0" cy="0"/>
          <a:chOff x="0" y="0"/>
          <a:chExt cx="0" cy="0"/>
        </a:xfrm>
      </p:grpSpPr>
      <p:sp>
        <p:nvSpPr>
          <p:cNvPr id="916" name="Google Shape;916;p173"/>
          <p:cNvSpPr txBox="1"/>
          <p:nvPr>
            <p:ph idx="12" type="sldNum"/>
          </p:nvPr>
        </p:nvSpPr>
        <p:spPr>
          <a:xfrm>
            <a:off x="8618579" y="4718361"/>
            <a:ext cx="228600" cy="1794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17" name="Google Shape;917;p173"/>
          <p:cNvSpPr txBox="1"/>
          <p:nvPr>
            <p:ph idx="1" type="body"/>
          </p:nvPr>
        </p:nvSpPr>
        <p:spPr>
          <a:xfrm>
            <a:off x="-1" y="4922607"/>
            <a:ext cx="4503000" cy="220800"/>
          </a:xfrm>
          <a:prstGeom prst="rect">
            <a:avLst/>
          </a:prstGeom>
          <a:noFill/>
          <a:ln>
            <a:noFill/>
          </a:ln>
        </p:spPr>
        <p:txBody>
          <a:bodyPr anchorCtr="0" anchor="b" bIns="45700" lIns="45700" spcFirstLastPara="1" rIns="0" wrap="square" tIns="0">
            <a:noAutofit/>
          </a:bodyPr>
          <a:lstStyle>
            <a:lvl1pPr indent="-228600" lvl="0" marL="457200" algn="l">
              <a:lnSpc>
                <a:spcPct val="100000"/>
              </a:lnSpc>
              <a:spcBef>
                <a:spcPts val="900"/>
              </a:spcBef>
              <a:spcAft>
                <a:spcPts val="0"/>
              </a:spcAft>
              <a:buClr>
                <a:srgbClr val="7F7F7F"/>
              </a:buClr>
              <a:buSzPts val="525"/>
              <a:buFont typeface="Arial"/>
              <a:buNone/>
              <a:defRPr sz="525" cap="none">
                <a:solidFill>
                  <a:srgbClr val="7F7F7F"/>
                </a:solidFill>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p14:dur="400">
        <p:fade/>
      </p:transition>
    </mc:Choice>
    <mc:Fallback>
      <p:transition>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90" name="Shape 90"/>
        <p:cNvGrpSpPr/>
        <p:nvPr/>
      </p:nvGrpSpPr>
      <p:grpSpPr>
        <a:xfrm>
          <a:off x="0" y="0"/>
          <a:ext cx="0" cy="0"/>
          <a:chOff x="0" y="0"/>
          <a:chExt cx="0" cy="0"/>
        </a:xfrm>
      </p:grpSpPr>
      <p:sp>
        <p:nvSpPr>
          <p:cNvPr id="91" name="Google Shape;91;p48"/>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b="1" sz="40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48"/>
          <p:cNvSpPr txBox="1"/>
          <p:nvPr>
            <p:ph idx="1" type="body"/>
          </p:nvPr>
        </p:nvSpPr>
        <p:spPr>
          <a:xfrm>
            <a:off x="457200" y="2057400"/>
            <a:ext cx="7086600" cy="2419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Font typeface="Arial"/>
              <a:buNone/>
              <a:defRPr b="0" i="0" sz="1800">
                <a:solidFill>
                  <a:schemeClr val="dk1"/>
                </a:solidFill>
                <a:latin typeface="Arial"/>
                <a:ea typeface="Arial"/>
                <a:cs typeface="Arial"/>
                <a:sym typeface="Arial"/>
              </a:defRPr>
            </a:lvl1pPr>
            <a:lvl2pPr indent="-228600" lvl="1" marL="914400" algn="l">
              <a:lnSpc>
                <a:spcPct val="100000"/>
              </a:lnSpc>
              <a:spcBef>
                <a:spcPts val="900"/>
              </a:spcBef>
              <a:spcAft>
                <a:spcPts val="0"/>
              </a:spcAft>
              <a:buClr>
                <a:schemeClr val="dk1"/>
              </a:buClr>
              <a:buSzPts val="1800"/>
              <a:buFont typeface="Arial"/>
              <a:buNone/>
              <a:defRPr b="0" i="0" sz="1800">
                <a:solidFill>
                  <a:schemeClr val="dk1"/>
                </a:solidFill>
                <a:latin typeface="Arial"/>
                <a:ea typeface="Arial"/>
                <a:cs typeface="Arial"/>
                <a:sym typeface="Arial"/>
              </a:defRPr>
            </a:lvl2pPr>
            <a:lvl3pPr indent="-342900" lvl="2" marL="137160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3pPr>
            <a:lvl4pPr indent="-342900" lvl="3" marL="182880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4pPr>
            <a:lvl5pPr indent="-342900" lvl="4" marL="228600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5pPr>
            <a:lvl6pPr indent="-342900" lvl="5" marL="2743200" algn="l">
              <a:lnSpc>
                <a:spcPct val="100000"/>
              </a:lnSpc>
              <a:spcBef>
                <a:spcPts val="600"/>
              </a:spcBef>
              <a:spcAft>
                <a:spcPts val="0"/>
              </a:spcAft>
              <a:buClr>
                <a:schemeClr val="dk1"/>
              </a:buClr>
              <a:buSzPts val="1800"/>
              <a:buChar char="–"/>
              <a:defRPr sz="1800"/>
            </a:lvl6pPr>
            <a:lvl7pPr indent="-342900" lvl="6" marL="3200400" algn="l">
              <a:lnSpc>
                <a:spcPct val="100000"/>
              </a:lnSpc>
              <a:spcBef>
                <a:spcPts val="600"/>
              </a:spcBef>
              <a:spcAft>
                <a:spcPts val="0"/>
              </a:spcAft>
              <a:buClr>
                <a:schemeClr val="dk1"/>
              </a:buClr>
              <a:buSzPts val="1800"/>
              <a:buChar char="–"/>
              <a:defRPr sz="1800"/>
            </a:lvl7pPr>
            <a:lvl8pPr indent="-342900" lvl="7" marL="3657600" algn="l">
              <a:lnSpc>
                <a:spcPct val="100000"/>
              </a:lnSpc>
              <a:spcBef>
                <a:spcPts val="600"/>
              </a:spcBef>
              <a:spcAft>
                <a:spcPts val="0"/>
              </a:spcAft>
              <a:buClr>
                <a:schemeClr val="dk1"/>
              </a:buClr>
              <a:buSzPts val="1800"/>
              <a:buChar char="–"/>
              <a:defRPr sz="1800"/>
            </a:lvl8pPr>
            <a:lvl9pPr indent="-342900" lvl="8" marL="4114800" algn="l">
              <a:lnSpc>
                <a:spcPct val="100000"/>
              </a:lnSpc>
              <a:spcBef>
                <a:spcPts val="600"/>
              </a:spcBef>
              <a:spcAft>
                <a:spcPts val="0"/>
              </a:spcAft>
              <a:buClr>
                <a:schemeClr val="dk1"/>
              </a:buClr>
              <a:buSzPts val="1800"/>
              <a:buChar char="–"/>
              <a:defRPr sz="1800"/>
            </a:lvl9pPr>
          </a:lstStyle>
          <a:p/>
        </p:txBody>
      </p:sp>
      <p:cxnSp>
        <p:nvCxnSpPr>
          <p:cNvPr id="93" name="Google Shape;93;p4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94" name="Google Shape;94;p48"/>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18" name="Shape 918"/>
        <p:cNvGrpSpPr/>
        <p:nvPr/>
      </p:nvGrpSpPr>
      <p:grpSpPr>
        <a:xfrm>
          <a:off x="0" y="0"/>
          <a:ext cx="0" cy="0"/>
          <a:chOff x="0" y="0"/>
          <a:chExt cx="0" cy="0"/>
        </a:xfrm>
      </p:grpSpPr>
      <p:sp>
        <p:nvSpPr>
          <p:cNvPr id="919" name="Google Shape;919;p174"/>
          <p:cNvSpPr txBox="1"/>
          <p:nvPr>
            <p:ph type="ctrTitle"/>
          </p:nvPr>
        </p:nvSpPr>
        <p:spPr>
          <a:xfrm>
            <a:off x="311708" y="744575"/>
            <a:ext cx="8520600" cy="2052600"/>
          </a:xfrm>
          <a:prstGeom prst="rect">
            <a:avLst/>
          </a:prstGeom>
          <a:noFill/>
          <a:ln>
            <a:noFill/>
          </a:ln>
        </p:spPr>
        <p:txBody>
          <a:bodyPr anchorCtr="0" anchor="b" bIns="0" lIns="0" spcFirstLastPara="1" rIns="0" wrap="square" tIns="0">
            <a:noAutofit/>
          </a:bodyPr>
          <a:lstStyle>
            <a:lvl1pPr lvl="0" algn="ctr">
              <a:lnSpc>
                <a:spcPct val="8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920" name="Google Shape;920;p174"/>
          <p:cNvSpPr txBox="1"/>
          <p:nvPr>
            <p:ph idx="1" type="subTitle"/>
          </p:nvPr>
        </p:nvSpPr>
        <p:spPr>
          <a:xfrm>
            <a:off x="311700" y="2834125"/>
            <a:ext cx="8520600" cy="792600"/>
          </a:xfrm>
          <a:prstGeom prst="rect">
            <a:avLst/>
          </a:prstGeom>
          <a:noFill/>
          <a:ln>
            <a:noFill/>
          </a:ln>
        </p:spPr>
        <p:txBody>
          <a:bodyPr anchorCtr="0" anchor="t" bIns="0" lIns="0" spcFirstLastPara="1" rIns="0" wrap="square" tIns="0">
            <a:noAutofit/>
          </a:bodyPr>
          <a:lstStyle>
            <a:lvl1pPr lvl="0" algn="ctr">
              <a:lnSpc>
                <a:spcPct val="100000"/>
              </a:lnSpc>
              <a:spcBef>
                <a:spcPts val="900"/>
              </a:spcBef>
              <a:spcAft>
                <a:spcPts val="0"/>
              </a:spcAft>
              <a:buSzPts val="2800"/>
              <a:buNone/>
              <a:defRPr sz="2800"/>
            </a:lvl1pPr>
            <a:lvl2pPr lvl="1" algn="ctr">
              <a:lnSpc>
                <a:spcPct val="100000"/>
              </a:lnSpc>
              <a:spcBef>
                <a:spcPts val="900"/>
              </a:spcBef>
              <a:spcAft>
                <a:spcPts val="0"/>
              </a:spcAft>
              <a:buSzPts val="2800"/>
              <a:buNone/>
              <a:defRPr sz="2800"/>
            </a:lvl2pPr>
            <a:lvl3pPr lvl="2" algn="ctr">
              <a:lnSpc>
                <a:spcPct val="100000"/>
              </a:lnSpc>
              <a:spcBef>
                <a:spcPts val="600"/>
              </a:spcBef>
              <a:spcAft>
                <a:spcPts val="0"/>
              </a:spcAft>
              <a:buSzPts val="2800"/>
              <a:buNone/>
              <a:defRPr sz="2800"/>
            </a:lvl3pPr>
            <a:lvl4pPr lvl="3" algn="ctr">
              <a:lnSpc>
                <a:spcPct val="100000"/>
              </a:lnSpc>
              <a:spcBef>
                <a:spcPts val="600"/>
              </a:spcBef>
              <a:spcAft>
                <a:spcPts val="0"/>
              </a:spcAft>
              <a:buSzPts val="2800"/>
              <a:buNone/>
              <a:defRPr sz="2800"/>
            </a:lvl4pPr>
            <a:lvl5pPr lvl="4" algn="ctr">
              <a:lnSpc>
                <a:spcPct val="100000"/>
              </a:lnSpc>
              <a:spcBef>
                <a:spcPts val="600"/>
              </a:spcBef>
              <a:spcAft>
                <a:spcPts val="0"/>
              </a:spcAft>
              <a:buSzPts val="2800"/>
              <a:buNone/>
              <a:defRPr sz="2800"/>
            </a:lvl5pPr>
            <a:lvl6pPr lvl="5" algn="ctr">
              <a:lnSpc>
                <a:spcPct val="100000"/>
              </a:lnSpc>
              <a:spcBef>
                <a:spcPts val="600"/>
              </a:spcBef>
              <a:spcAft>
                <a:spcPts val="0"/>
              </a:spcAft>
              <a:buSzPts val="2800"/>
              <a:buNone/>
              <a:defRPr sz="2800"/>
            </a:lvl6pPr>
            <a:lvl7pPr lvl="6" algn="ctr">
              <a:lnSpc>
                <a:spcPct val="100000"/>
              </a:lnSpc>
              <a:spcBef>
                <a:spcPts val="600"/>
              </a:spcBef>
              <a:spcAft>
                <a:spcPts val="0"/>
              </a:spcAft>
              <a:buSzPts val="2800"/>
              <a:buNone/>
              <a:defRPr sz="2800"/>
            </a:lvl7pPr>
            <a:lvl8pPr lvl="7" algn="ctr">
              <a:lnSpc>
                <a:spcPct val="100000"/>
              </a:lnSpc>
              <a:spcBef>
                <a:spcPts val="600"/>
              </a:spcBef>
              <a:spcAft>
                <a:spcPts val="0"/>
              </a:spcAft>
              <a:buSzPts val="2800"/>
              <a:buNone/>
              <a:defRPr sz="2800"/>
            </a:lvl8pPr>
            <a:lvl9pPr lvl="8" algn="ctr">
              <a:lnSpc>
                <a:spcPct val="100000"/>
              </a:lnSpc>
              <a:spcBef>
                <a:spcPts val="600"/>
              </a:spcBef>
              <a:spcAft>
                <a:spcPts val="0"/>
              </a:spcAft>
              <a:buSzPts val="2800"/>
              <a:buNone/>
              <a:defRPr sz="2800"/>
            </a:lvl9pPr>
          </a:lstStyle>
          <a:p/>
        </p:txBody>
      </p:sp>
      <p:sp>
        <p:nvSpPr>
          <p:cNvPr id="921" name="Google Shape;921;p174"/>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Statement_2">
    <p:bg>
      <p:bgPr>
        <a:solidFill>
          <a:srgbClr val="000000"/>
        </a:solidFill>
      </p:bgPr>
    </p:bg>
    <p:spTree>
      <p:nvGrpSpPr>
        <p:cNvPr id="922" name="Shape 922"/>
        <p:cNvGrpSpPr/>
        <p:nvPr/>
      </p:nvGrpSpPr>
      <p:grpSpPr>
        <a:xfrm>
          <a:off x="0" y="0"/>
          <a:ext cx="0" cy="0"/>
          <a:chOff x="0" y="0"/>
          <a:chExt cx="0" cy="0"/>
        </a:xfrm>
      </p:grpSpPr>
      <p:sp>
        <p:nvSpPr>
          <p:cNvPr id="923" name="Google Shape;923;p175"/>
          <p:cNvSpPr txBox="1"/>
          <p:nvPr>
            <p:ph idx="12" type="sldNum"/>
          </p:nvPr>
        </p:nvSpPr>
        <p:spPr>
          <a:xfrm>
            <a:off x="8458200" y="4713492"/>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924" name="Google Shape;924;p175"/>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
        <p:nvSpPr>
          <p:cNvPr id="925" name="Google Shape;925;p175"/>
          <p:cNvSpPr/>
          <p:nvPr/>
        </p:nvSpPr>
        <p:spPr>
          <a:xfrm>
            <a:off x="236425" y="4119000"/>
            <a:ext cx="1255800" cy="823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1">
    <p:spTree>
      <p:nvGrpSpPr>
        <p:cNvPr id="926" name="Shape 926"/>
        <p:cNvGrpSpPr/>
        <p:nvPr/>
      </p:nvGrpSpPr>
      <p:grpSpPr>
        <a:xfrm>
          <a:off x="0" y="0"/>
          <a:ext cx="0" cy="0"/>
          <a:chOff x="0" y="0"/>
          <a:chExt cx="0" cy="0"/>
        </a:xfrm>
      </p:grpSpPr>
      <p:sp>
        <p:nvSpPr>
          <p:cNvPr id="927" name="Google Shape;927;p176"/>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928" name="Google Shape;928;p17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929" name="Google Shape;929;p176"/>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2">
    <p:spTree>
      <p:nvGrpSpPr>
        <p:cNvPr id="930" name="Shape 930"/>
        <p:cNvGrpSpPr/>
        <p:nvPr/>
      </p:nvGrpSpPr>
      <p:grpSpPr>
        <a:xfrm>
          <a:off x="0" y="0"/>
          <a:ext cx="0" cy="0"/>
          <a:chOff x="0" y="0"/>
          <a:chExt cx="0" cy="0"/>
        </a:xfrm>
      </p:grpSpPr>
      <p:sp>
        <p:nvSpPr>
          <p:cNvPr id="931" name="Google Shape;931;p177"/>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932" name="Google Shape;932;p17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933" name="Google Shape;933;p177"/>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hite">
  <p:cSld name="Section Header White">
    <p:bg>
      <p:bgPr>
        <a:solidFill>
          <a:schemeClr val="lt1"/>
        </a:solidFill>
      </p:bgPr>
    </p:bg>
    <p:spTree>
      <p:nvGrpSpPr>
        <p:cNvPr id="934" name="Shape 934"/>
        <p:cNvGrpSpPr/>
        <p:nvPr/>
      </p:nvGrpSpPr>
      <p:grpSpPr>
        <a:xfrm>
          <a:off x="0" y="0"/>
          <a:ext cx="0" cy="0"/>
          <a:chOff x="0" y="0"/>
          <a:chExt cx="0" cy="0"/>
        </a:xfrm>
      </p:grpSpPr>
      <p:sp>
        <p:nvSpPr>
          <p:cNvPr id="935" name="Google Shape;935;p178"/>
          <p:cNvSpPr/>
          <p:nvPr>
            <p:ph idx="2" type="pic"/>
          </p:nvPr>
        </p:nvSpPr>
        <p:spPr>
          <a:xfrm>
            <a:off x="-1084960" y="2756994"/>
            <a:ext cx="4770000" cy="20070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1785"/>
              </a:spcBef>
              <a:spcAft>
                <a:spcPts val="0"/>
              </a:spcAft>
              <a:buClr>
                <a:srgbClr val="A5A5A5"/>
              </a:buClr>
              <a:buSzPts val="2400"/>
              <a:buFont typeface="Arial"/>
              <a:buNone/>
              <a:defRPr b="0" i="0" sz="2400" u="none" cap="none" strike="noStrike">
                <a:solidFill>
                  <a:srgbClr val="A5A5A5"/>
                </a:solidFill>
                <a:latin typeface="Arial"/>
                <a:ea typeface="Arial"/>
                <a:cs typeface="Arial"/>
                <a:sym typeface="Arial"/>
              </a:defRPr>
            </a:lvl1pPr>
            <a:lvl2pPr lvl="1" marR="0" rtl="0" algn="l">
              <a:lnSpc>
                <a:spcPct val="100000"/>
              </a:lnSpc>
              <a:spcBef>
                <a:spcPts val="1785"/>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lvl="2" marR="0" rtl="0" algn="l">
              <a:lnSpc>
                <a:spcPct val="100000"/>
              </a:lnSpc>
              <a:spcBef>
                <a:spcPts val="1190"/>
              </a:spcBef>
              <a:spcAft>
                <a:spcPts val="0"/>
              </a:spcAft>
              <a:buClr>
                <a:schemeClr val="accent1"/>
              </a:buClr>
              <a:buSzPts val="2400"/>
              <a:buFont typeface="Arial"/>
              <a:buChar char="•"/>
              <a:defRPr b="0" i="0" sz="2400" u="none" cap="none" strike="noStrike">
                <a:solidFill>
                  <a:schemeClr val="dk1"/>
                </a:solidFill>
                <a:latin typeface="Arial"/>
                <a:ea typeface="Arial"/>
                <a:cs typeface="Arial"/>
                <a:sym typeface="Arial"/>
              </a:defRPr>
            </a:lvl3pPr>
            <a:lvl4pPr lvl="3" marR="0" rtl="0" algn="l">
              <a:lnSpc>
                <a:spcPct val="100000"/>
              </a:lnSpc>
              <a:spcBef>
                <a:spcPts val="1190"/>
              </a:spcBef>
              <a:spcAft>
                <a:spcPts val="0"/>
              </a:spcAft>
              <a:buClr>
                <a:schemeClr val="accent1"/>
              </a:buClr>
              <a:buSzPts val="2400"/>
              <a:buFont typeface="Arial"/>
              <a:buChar char="•"/>
              <a:defRPr b="0" i="0" sz="2400" u="none" cap="none" strike="noStrike">
                <a:solidFill>
                  <a:schemeClr val="dk1"/>
                </a:solidFill>
                <a:latin typeface="Arial"/>
                <a:ea typeface="Arial"/>
                <a:cs typeface="Arial"/>
                <a:sym typeface="Arial"/>
              </a:defRPr>
            </a:lvl4pPr>
            <a:lvl5pPr lvl="4" marR="0" rtl="0" algn="l">
              <a:lnSpc>
                <a:spcPct val="100000"/>
              </a:lnSpc>
              <a:spcBef>
                <a:spcPts val="1190"/>
              </a:spcBef>
              <a:spcAft>
                <a:spcPts val="0"/>
              </a:spcAft>
              <a:buClr>
                <a:schemeClr val="accent1"/>
              </a:buClr>
              <a:buSzPts val="2400"/>
              <a:buFont typeface="Arial"/>
              <a:buChar char="•"/>
              <a:defRPr b="0" i="0" sz="2400" u="none" cap="none" strike="noStrike">
                <a:solidFill>
                  <a:schemeClr val="dk1"/>
                </a:solidFill>
                <a:latin typeface="Arial"/>
                <a:ea typeface="Arial"/>
                <a:cs typeface="Arial"/>
                <a:sym typeface="Arial"/>
              </a:defRPr>
            </a:lvl5pPr>
            <a:lvl6pPr lvl="5"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6pPr>
            <a:lvl7pPr lvl="6"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7pPr>
            <a:lvl8pPr lvl="7"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8pPr>
            <a:lvl9pPr lvl="8" marR="0" rtl="0" algn="l">
              <a:lnSpc>
                <a:spcPct val="100000"/>
              </a:lnSpc>
              <a:spcBef>
                <a:spcPts val="800"/>
              </a:spcBef>
              <a:spcAft>
                <a:spcPts val="0"/>
              </a:spcAft>
              <a:buClr>
                <a:schemeClr val="dk1"/>
              </a:buClr>
              <a:buSzPts val="4000"/>
              <a:buFont typeface="Arial"/>
              <a:buChar char="•"/>
              <a:defRPr b="0" i="0" sz="4000" u="none" cap="none" strike="noStrike">
                <a:solidFill>
                  <a:schemeClr val="dk1"/>
                </a:solidFill>
                <a:latin typeface="Arial"/>
                <a:ea typeface="Arial"/>
                <a:cs typeface="Arial"/>
                <a:sym typeface="Arial"/>
              </a:defRPr>
            </a:lvl9pPr>
          </a:lstStyle>
          <a:p/>
        </p:txBody>
      </p:sp>
      <p:sp>
        <p:nvSpPr>
          <p:cNvPr id="936" name="Google Shape;936;p178"/>
          <p:cNvSpPr/>
          <p:nvPr/>
        </p:nvSpPr>
        <p:spPr>
          <a:xfrm>
            <a:off x="2634811" y="196280"/>
            <a:ext cx="4080844" cy="1035531"/>
          </a:xfrm>
          <a:custGeom>
            <a:rect b="b" l="l" r="r" t="t"/>
            <a:pathLst>
              <a:path extrusionOk="0" h="1800923" w="3045406">
                <a:moveTo>
                  <a:pt x="1527935" y="0"/>
                </a:moveTo>
                <a:cubicBezTo>
                  <a:pt x="2127633" y="0"/>
                  <a:pt x="2656365" y="303626"/>
                  <a:pt x="2968581" y="765433"/>
                </a:cubicBezTo>
                <a:lnTo>
                  <a:pt x="3045406" y="891799"/>
                </a:lnTo>
                <a:lnTo>
                  <a:pt x="3045141" y="892348"/>
                </a:lnTo>
                <a:cubicBezTo>
                  <a:pt x="2750938" y="1433536"/>
                  <a:pt x="2177139" y="1800923"/>
                  <a:pt x="1517471" y="1800923"/>
                </a:cubicBezTo>
                <a:cubicBezTo>
                  <a:pt x="917773" y="1800923"/>
                  <a:pt x="389041" y="1497298"/>
                  <a:pt x="76825" y="1035491"/>
                </a:cubicBezTo>
                <a:lnTo>
                  <a:pt x="0" y="909124"/>
                </a:lnTo>
                <a:lnTo>
                  <a:pt x="265" y="908575"/>
                </a:lnTo>
                <a:cubicBezTo>
                  <a:pt x="294469" y="367387"/>
                  <a:pt x="868267" y="0"/>
                  <a:pt x="1527935" y="0"/>
                </a:cubicBezTo>
                <a:close/>
              </a:path>
            </a:pathLst>
          </a:cu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937" name="Google Shape;937;p178"/>
          <p:cNvSpPr txBox="1"/>
          <p:nvPr>
            <p:ph type="title"/>
          </p:nvPr>
        </p:nvSpPr>
        <p:spPr>
          <a:xfrm>
            <a:off x="487680" y="599037"/>
            <a:ext cx="5670300" cy="530700"/>
          </a:xfrm>
          <a:prstGeom prst="rect">
            <a:avLst/>
          </a:prstGeom>
          <a:noFill/>
          <a:ln>
            <a:noFill/>
          </a:ln>
        </p:spPr>
        <p:txBody>
          <a:bodyPr anchorCtr="0" anchor="b" bIns="0" lIns="0" spcFirstLastPara="1" rIns="0" wrap="square" tIns="0">
            <a:noAutofit/>
          </a:bodyPr>
          <a:lstStyle>
            <a:lvl1pPr lvl="0" marR="0" algn="l">
              <a:lnSpc>
                <a:spcPct val="8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938" name="Google Shape;938;p178"/>
          <p:cNvPicPr preferRelativeResize="0"/>
          <p:nvPr/>
        </p:nvPicPr>
        <p:blipFill rotWithShape="1">
          <a:blip r:embed="rId2">
            <a:alphaModFix/>
          </a:blip>
          <a:srcRect b="0" l="0" r="0" t="0"/>
          <a:stretch/>
        </p:blipFill>
        <p:spPr>
          <a:xfrm>
            <a:off x="427614" y="4731434"/>
            <a:ext cx="526314" cy="297222"/>
          </a:xfrm>
          <a:prstGeom prst="rect">
            <a:avLst/>
          </a:prstGeom>
          <a:noFill/>
          <a:ln>
            <a:noFill/>
          </a:ln>
        </p:spPr>
      </p:pic>
    </p:spTree>
  </p:cSld>
  <p:clrMapOvr>
    <a:masterClrMapping/>
  </p:clrMapOvr>
  <p:transition spd="med">
    <p:push dir="r"/>
  </p:transition>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bg>
      <p:bgPr>
        <a:solidFill>
          <a:srgbClr val="000000"/>
        </a:solidFill>
      </p:bgPr>
    </p:bg>
    <p:spTree>
      <p:nvGrpSpPr>
        <p:cNvPr id="939" name="Shape 939"/>
        <p:cNvGrpSpPr/>
        <p:nvPr/>
      </p:nvGrpSpPr>
      <p:grpSpPr>
        <a:xfrm>
          <a:off x="0" y="0"/>
          <a:ext cx="0" cy="0"/>
          <a:chOff x="0" y="0"/>
          <a:chExt cx="0" cy="0"/>
        </a:xfrm>
      </p:grpSpPr>
      <p:sp>
        <p:nvSpPr>
          <p:cNvPr id="940" name="Google Shape;940;p179"/>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FFFFFF"/>
              </a:buClr>
              <a:buSzPts val="6000"/>
              <a:buFont typeface="Arial"/>
              <a:buNone/>
              <a:defRPr b="1" i="0" sz="6000">
                <a:solidFill>
                  <a:srgbClr val="FFFFFF"/>
                </a:solidFill>
                <a:latin typeface="Arial"/>
                <a:ea typeface="Arial"/>
                <a:cs typeface="Arial"/>
                <a:sym typeface="Aria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941" name="Google Shape;941;p179"/>
          <p:cNvSpPr txBox="1"/>
          <p:nvPr>
            <p:ph idx="1" type="subTitle"/>
          </p:nvPr>
        </p:nvSpPr>
        <p:spPr>
          <a:xfrm>
            <a:off x="457200" y="2635740"/>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rgbClr val="FFFFFF"/>
              </a:buClr>
              <a:buSzPts val="2000"/>
              <a:buFont typeface="Arial"/>
              <a:buNone/>
              <a:defRPr b="0" i="0" sz="2000">
                <a:solidFill>
                  <a:srgbClr val="FFFFFF"/>
                </a:solidFill>
                <a:latin typeface="Arial"/>
                <a:ea typeface="Arial"/>
                <a:cs typeface="Arial"/>
                <a:sym typeface="Arial"/>
              </a:defRPr>
            </a:lvl1pPr>
            <a:lvl2pPr lvl="1"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2pPr>
            <a:lvl3pPr lvl="2"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3pPr>
            <a:lvl4pPr lvl="3"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4pPr>
            <a:lvl5pPr lvl="4"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5pPr>
            <a:lvl6pPr lvl="5"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6pPr>
            <a:lvl7pPr lvl="6"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7pPr>
            <a:lvl8pPr lvl="7"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8pPr>
            <a:lvl9pPr lvl="8"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9pPr>
          </a:lstStyle>
          <a:p/>
        </p:txBody>
      </p:sp>
      <p:pic>
        <p:nvPicPr>
          <p:cNvPr id="942" name="Google Shape;942;p179"/>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grpSp>
        <p:nvGrpSpPr>
          <p:cNvPr id="943" name="Google Shape;943;p179"/>
          <p:cNvGrpSpPr/>
          <p:nvPr/>
        </p:nvGrpSpPr>
        <p:grpSpPr>
          <a:xfrm>
            <a:off x="309747" y="327137"/>
            <a:ext cx="8494285" cy="254321"/>
            <a:chOff x="309747" y="327137"/>
            <a:chExt cx="8494285" cy="254321"/>
          </a:xfrm>
        </p:grpSpPr>
        <p:grpSp>
          <p:nvGrpSpPr>
            <p:cNvPr id="944" name="Google Shape;944;p179"/>
            <p:cNvGrpSpPr/>
            <p:nvPr/>
          </p:nvGrpSpPr>
          <p:grpSpPr>
            <a:xfrm>
              <a:off x="5600643" y="327172"/>
              <a:ext cx="560191" cy="248528"/>
              <a:chOff x="853750" y="164750"/>
              <a:chExt cx="1300049" cy="576631"/>
            </a:xfrm>
          </p:grpSpPr>
          <p:sp>
            <p:nvSpPr>
              <p:cNvPr id="945" name="Google Shape;945;p179"/>
              <p:cNvSpPr/>
              <p:nvPr/>
            </p:nvSpPr>
            <p:spPr>
              <a:xfrm>
                <a:off x="853750"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6" name="Google Shape;946;p179"/>
              <p:cNvPicPr preferRelativeResize="0"/>
              <p:nvPr/>
            </p:nvPicPr>
            <p:blipFill rotWithShape="1">
              <a:blip r:embed="rId3">
                <a:alphaModFix/>
              </a:blip>
              <a:srcRect b="0" l="0" r="0" t="0"/>
              <a:stretch/>
            </p:blipFill>
            <p:spPr>
              <a:xfrm>
                <a:off x="853782" y="164760"/>
                <a:ext cx="1300017" cy="576621"/>
              </a:xfrm>
              <a:prstGeom prst="rect">
                <a:avLst/>
              </a:prstGeom>
              <a:noFill/>
              <a:ln>
                <a:noFill/>
              </a:ln>
            </p:spPr>
          </p:pic>
        </p:grpSp>
        <p:grpSp>
          <p:nvGrpSpPr>
            <p:cNvPr id="947" name="Google Shape;947;p179"/>
            <p:cNvGrpSpPr/>
            <p:nvPr/>
          </p:nvGrpSpPr>
          <p:grpSpPr>
            <a:xfrm>
              <a:off x="6921055" y="327178"/>
              <a:ext cx="560191" cy="248515"/>
              <a:chOff x="853750" y="1577213"/>
              <a:chExt cx="1300049" cy="576600"/>
            </a:xfrm>
          </p:grpSpPr>
          <p:sp>
            <p:nvSpPr>
              <p:cNvPr id="948" name="Google Shape;948;p179"/>
              <p:cNvSpPr/>
              <p:nvPr/>
            </p:nvSpPr>
            <p:spPr>
              <a:xfrm>
                <a:off x="853750" y="1577213"/>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9" name="Google Shape;949;p179"/>
              <p:cNvPicPr preferRelativeResize="0"/>
              <p:nvPr/>
            </p:nvPicPr>
            <p:blipFill rotWithShape="1">
              <a:blip r:embed="rId4">
                <a:alphaModFix/>
              </a:blip>
              <a:srcRect b="0" l="0" r="0" t="0"/>
              <a:stretch/>
            </p:blipFill>
            <p:spPr>
              <a:xfrm>
                <a:off x="853782" y="1577266"/>
                <a:ext cx="1300017" cy="576517"/>
              </a:xfrm>
              <a:prstGeom prst="rect">
                <a:avLst/>
              </a:prstGeom>
              <a:noFill/>
              <a:ln>
                <a:noFill/>
              </a:ln>
            </p:spPr>
          </p:pic>
        </p:grpSp>
        <p:grpSp>
          <p:nvGrpSpPr>
            <p:cNvPr id="950" name="Google Shape;950;p179"/>
            <p:cNvGrpSpPr/>
            <p:nvPr/>
          </p:nvGrpSpPr>
          <p:grpSpPr>
            <a:xfrm>
              <a:off x="4277912" y="327172"/>
              <a:ext cx="560191" cy="248524"/>
              <a:chOff x="853750" y="2989667"/>
              <a:chExt cx="1300049" cy="576621"/>
            </a:xfrm>
          </p:grpSpPr>
          <p:sp>
            <p:nvSpPr>
              <p:cNvPr id="951" name="Google Shape;951;p179"/>
              <p:cNvSpPr/>
              <p:nvPr/>
            </p:nvSpPr>
            <p:spPr>
              <a:xfrm>
                <a:off x="853750" y="298967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2" name="Google Shape;952;p179"/>
              <p:cNvPicPr preferRelativeResize="0"/>
              <p:nvPr/>
            </p:nvPicPr>
            <p:blipFill rotWithShape="1">
              <a:blip r:embed="rId5">
                <a:alphaModFix/>
              </a:blip>
              <a:srcRect b="0" l="0" r="0" t="0"/>
              <a:stretch/>
            </p:blipFill>
            <p:spPr>
              <a:xfrm>
                <a:off x="853782" y="2989667"/>
                <a:ext cx="1300017" cy="576621"/>
              </a:xfrm>
              <a:prstGeom prst="rect">
                <a:avLst/>
              </a:prstGeom>
              <a:noFill/>
              <a:ln>
                <a:noFill/>
              </a:ln>
            </p:spPr>
          </p:pic>
        </p:grpSp>
        <p:grpSp>
          <p:nvGrpSpPr>
            <p:cNvPr id="953" name="Google Shape;953;p179"/>
            <p:cNvGrpSpPr/>
            <p:nvPr/>
          </p:nvGrpSpPr>
          <p:grpSpPr>
            <a:xfrm>
              <a:off x="2293797" y="327171"/>
              <a:ext cx="560191" cy="248524"/>
              <a:chOff x="853750" y="4402120"/>
              <a:chExt cx="1300049" cy="576621"/>
            </a:xfrm>
          </p:grpSpPr>
          <p:sp>
            <p:nvSpPr>
              <p:cNvPr id="954" name="Google Shape;954;p179"/>
              <p:cNvSpPr/>
              <p:nvPr/>
            </p:nvSpPr>
            <p:spPr>
              <a:xfrm>
                <a:off x="853750" y="440212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5" name="Google Shape;955;p179"/>
              <p:cNvPicPr preferRelativeResize="0"/>
              <p:nvPr/>
            </p:nvPicPr>
            <p:blipFill rotWithShape="1">
              <a:blip r:embed="rId6">
                <a:alphaModFix/>
              </a:blip>
              <a:srcRect b="0" l="0" r="0" t="0"/>
              <a:stretch/>
            </p:blipFill>
            <p:spPr>
              <a:xfrm>
                <a:off x="853782" y="4402120"/>
                <a:ext cx="1300017" cy="576621"/>
              </a:xfrm>
              <a:prstGeom prst="rect">
                <a:avLst/>
              </a:prstGeom>
              <a:noFill/>
              <a:ln>
                <a:noFill/>
              </a:ln>
            </p:spPr>
          </p:pic>
        </p:grpSp>
        <p:grpSp>
          <p:nvGrpSpPr>
            <p:cNvPr id="956" name="Google Shape;956;p179"/>
            <p:cNvGrpSpPr/>
            <p:nvPr/>
          </p:nvGrpSpPr>
          <p:grpSpPr>
            <a:xfrm>
              <a:off x="4939304" y="327137"/>
              <a:ext cx="560139" cy="248597"/>
              <a:chOff x="6956285" y="1623484"/>
              <a:chExt cx="724630" cy="321600"/>
            </a:xfrm>
          </p:grpSpPr>
          <p:sp>
            <p:nvSpPr>
              <p:cNvPr id="957" name="Google Shape;957;p179"/>
              <p:cNvSpPr/>
              <p:nvPr/>
            </p:nvSpPr>
            <p:spPr>
              <a:xfrm>
                <a:off x="6956285" y="162348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58" name="Google Shape;958;p179"/>
              <p:cNvPicPr preferRelativeResize="0"/>
              <p:nvPr/>
            </p:nvPicPr>
            <p:blipFill rotWithShape="1">
              <a:blip r:embed="rId7">
                <a:alphaModFix/>
              </a:blip>
              <a:srcRect b="0" l="9" r="7" t="0"/>
              <a:stretch/>
            </p:blipFill>
            <p:spPr>
              <a:xfrm>
                <a:off x="6956285" y="1623484"/>
                <a:ext cx="724630" cy="321466"/>
              </a:xfrm>
              <a:prstGeom prst="rect">
                <a:avLst/>
              </a:prstGeom>
              <a:noFill/>
              <a:ln>
                <a:noFill/>
              </a:ln>
            </p:spPr>
          </p:pic>
        </p:grpSp>
        <p:grpSp>
          <p:nvGrpSpPr>
            <p:cNvPr id="959" name="Google Shape;959;p179"/>
            <p:cNvGrpSpPr/>
            <p:nvPr/>
          </p:nvGrpSpPr>
          <p:grpSpPr>
            <a:xfrm>
              <a:off x="3616573" y="327137"/>
              <a:ext cx="560139" cy="248597"/>
              <a:chOff x="6956285" y="2017204"/>
              <a:chExt cx="724630" cy="321600"/>
            </a:xfrm>
          </p:grpSpPr>
          <p:sp>
            <p:nvSpPr>
              <p:cNvPr id="960" name="Google Shape;960;p179"/>
              <p:cNvSpPr/>
              <p:nvPr/>
            </p:nvSpPr>
            <p:spPr>
              <a:xfrm>
                <a:off x="6956285" y="201720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1" name="Google Shape;961;p179"/>
              <p:cNvPicPr preferRelativeResize="0"/>
              <p:nvPr/>
            </p:nvPicPr>
            <p:blipFill rotWithShape="1">
              <a:blip r:embed="rId8">
                <a:alphaModFix/>
              </a:blip>
              <a:srcRect b="0" l="9" r="7" t="0"/>
              <a:stretch/>
            </p:blipFill>
            <p:spPr>
              <a:xfrm>
                <a:off x="6956285" y="2017205"/>
                <a:ext cx="724630" cy="321466"/>
              </a:xfrm>
              <a:prstGeom prst="rect">
                <a:avLst/>
              </a:prstGeom>
              <a:noFill/>
              <a:ln>
                <a:noFill/>
              </a:ln>
            </p:spPr>
          </p:pic>
        </p:grpSp>
        <p:grpSp>
          <p:nvGrpSpPr>
            <p:cNvPr id="962" name="Google Shape;962;p179"/>
            <p:cNvGrpSpPr/>
            <p:nvPr/>
          </p:nvGrpSpPr>
          <p:grpSpPr>
            <a:xfrm>
              <a:off x="1632468" y="327142"/>
              <a:ext cx="560134" cy="248600"/>
              <a:chOff x="6956244" y="2804831"/>
              <a:chExt cx="724623" cy="321604"/>
            </a:xfrm>
          </p:grpSpPr>
          <p:sp>
            <p:nvSpPr>
              <p:cNvPr id="963" name="Google Shape;963;p179"/>
              <p:cNvSpPr/>
              <p:nvPr/>
            </p:nvSpPr>
            <p:spPr>
              <a:xfrm>
                <a:off x="6956244" y="2804835"/>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4" name="Google Shape;964;p179"/>
              <p:cNvPicPr preferRelativeResize="0"/>
              <p:nvPr/>
            </p:nvPicPr>
            <p:blipFill rotWithShape="1">
              <a:blip r:embed="rId9">
                <a:alphaModFix/>
              </a:blip>
              <a:srcRect b="0" l="9" r="19" t="0"/>
              <a:stretch/>
            </p:blipFill>
            <p:spPr>
              <a:xfrm>
                <a:off x="6956244" y="2804831"/>
                <a:ext cx="724623" cy="321502"/>
              </a:xfrm>
              <a:prstGeom prst="rect">
                <a:avLst/>
              </a:prstGeom>
              <a:noFill/>
              <a:ln>
                <a:noFill/>
              </a:ln>
            </p:spPr>
          </p:pic>
        </p:grpSp>
        <p:grpSp>
          <p:nvGrpSpPr>
            <p:cNvPr id="965" name="Google Shape;965;p179"/>
            <p:cNvGrpSpPr/>
            <p:nvPr/>
          </p:nvGrpSpPr>
          <p:grpSpPr>
            <a:xfrm>
              <a:off x="971087" y="327172"/>
              <a:ext cx="560177" cy="248528"/>
              <a:chOff x="4944728" y="164750"/>
              <a:chExt cx="1300017" cy="576631"/>
            </a:xfrm>
          </p:grpSpPr>
          <p:sp>
            <p:nvSpPr>
              <p:cNvPr id="966" name="Google Shape;966;p179"/>
              <p:cNvSpPr/>
              <p:nvPr/>
            </p:nvSpPr>
            <p:spPr>
              <a:xfrm>
                <a:off x="4944775"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7" name="Google Shape;967;p179"/>
              <p:cNvPicPr preferRelativeResize="0"/>
              <p:nvPr/>
            </p:nvPicPr>
            <p:blipFill rotWithShape="1">
              <a:blip r:embed="rId10">
                <a:alphaModFix/>
              </a:blip>
              <a:srcRect b="0" l="0" r="0" t="0"/>
              <a:stretch/>
            </p:blipFill>
            <p:spPr>
              <a:xfrm>
                <a:off x="4944728" y="164760"/>
                <a:ext cx="1300017" cy="576621"/>
              </a:xfrm>
              <a:prstGeom prst="rect">
                <a:avLst/>
              </a:prstGeom>
              <a:noFill/>
              <a:ln>
                <a:noFill/>
              </a:ln>
            </p:spPr>
          </p:pic>
        </p:grpSp>
        <p:grpSp>
          <p:nvGrpSpPr>
            <p:cNvPr id="968" name="Google Shape;968;p179"/>
            <p:cNvGrpSpPr/>
            <p:nvPr/>
          </p:nvGrpSpPr>
          <p:grpSpPr>
            <a:xfrm>
              <a:off x="309747" y="327138"/>
              <a:ext cx="560139" cy="248599"/>
              <a:chOff x="5125262" y="3592090"/>
              <a:chExt cx="724630" cy="321603"/>
            </a:xfrm>
          </p:grpSpPr>
          <p:sp>
            <p:nvSpPr>
              <p:cNvPr id="969" name="Google Shape;969;p179"/>
              <p:cNvSpPr/>
              <p:nvPr/>
            </p:nvSpPr>
            <p:spPr>
              <a:xfrm>
                <a:off x="5125288" y="3592093"/>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0" name="Google Shape;970;p179"/>
              <p:cNvPicPr preferRelativeResize="0"/>
              <p:nvPr/>
            </p:nvPicPr>
            <p:blipFill rotWithShape="1">
              <a:blip r:embed="rId11">
                <a:alphaModFix/>
              </a:blip>
              <a:srcRect b="0" l="9" r="7" t="0"/>
              <a:stretch/>
            </p:blipFill>
            <p:spPr>
              <a:xfrm>
                <a:off x="5125262" y="3592090"/>
                <a:ext cx="724630" cy="321466"/>
              </a:xfrm>
              <a:prstGeom prst="rect">
                <a:avLst/>
              </a:prstGeom>
              <a:noFill/>
              <a:ln>
                <a:noFill/>
              </a:ln>
            </p:spPr>
          </p:pic>
        </p:grpSp>
        <p:grpSp>
          <p:nvGrpSpPr>
            <p:cNvPr id="971" name="Google Shape;971;p179"/>
            <p:cNvGrpSpPr/>
            <p:nvPr/>
          </p:nvGrpSpPr>
          <p:grpSpPr>
            <a:xfrm>
              <a:off x="2955188" y="327172"/>
              <a:ext cx="560185" cy="248528"/>
              <a:chOff x="2899238" y="164750"/>
              <a:chExt cx="1300034" cy="576631"/>
            </a:xfrm>
          </p:grpSpPr>
          <p:sp>
            <p:nvSpPr>
              <p:cNvPr id="972" name="Google Shape;972;p179"/>
              <p:cNvSpPr/>
              <p:nvPr/>
            </p:nvSpPr>
            <p:spPr>
              <a:xfrm>
                <a:off x="2899238"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3" name="Google Shape;973;p179"/>
              <p:cNvPicPr preferRelativeResize="0"/>
              <p:nvPr/>
            </p:nvPicPr>
            <p:blipFill rotWithShape="1">
              <a:blip r:embed="rId12">
                <a:alphaModFix/>
              </a:blip>
              <a:srcRect b="0" l="0" r="0" t="0"/>
              <a:stretch/>
            </p:blipFill>
            <p:spPr>
              <a:xfrm>
                <a:off x="2899255" y="164760"/>
                <a:ext cx="1300017" cy="576621"/>
              </a:xfrm>
              <a:prstGeom prst="rect">
                <a:avLst/>
              </a:prstGeom>
              <a:noFill/>
              <a:ln>
                <a:noFill/>
              </a:ln>
            </p:spPr>
          </p:pic>
        </p:grpSp>
        <p:grpSp>
          <p:nvGrpSpPr>
            <p:cNvPr id="974" name="Google Shape;974;p179"/>
            <p:cNvGrpSpPr/>
            <p:nvPr/>
          </p:nvGrpSpPr>
          <p:grpSpPr>
            <a:xfrm>
              <a:off x="8243847" y="327172"/>
              <a:ext cx="560185" cy="248524"/>
              <a:chOff x="2899238" y="3695893"/>
              <a:chExt cx="1300034" cy="576621"/>
            </a:xfrm>
          </p:grpSpPr>
          <p:sp>
            <p:nvSpPr>
              <p:cNvPr id="975" name="Google Shape;975;p179"/>
              <p:cNvSpPr/>
              <p:nvPr/>
            </p:nvSpPr>
            <p:spPr>
              <a:xfrm>
                <a:off x="2899238" y="369590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6" name="Google Shape;976;p179"/>
              <p:cNvPicPr preferRelativeResize="0"/>
              <p:nvPr/>
            </p:nvPicPr>
            <p:blipFill rotWithShape="1">
              <a:blip r:embed="rId13">
                <a:alphaModFix/>
              </a:blip>
              <a:srcRect b="0" l="0" r="0" t="0"/>
              <a:stretch/>
            </p:blipFill>
            <p:spPr>
              <a:xfrm>
                <a:off x="2899255" y="3695893"/>
                <a:ext cx="1300017" cy="576621"/>
              </a:xfrm>
              <a:prstGeom prst="rect">
                <a:avLst/>
              </a:prstGeom>
              <a:noFill/>
              <a:ln>
                <a:noFill/>
              </a:ln>
            </p:spPr>
          </p:pic>
        </p:grpSp>
        <p:grpSp>
          <p:nvGrpSpPr>
            <p:cNvPr id="977" name="Google Shape;977;p179"/>
            <p:cNvGrpSpPr/>
            <p:nvPr/>
          </p:nvGrpSpPr>
          <p:grpSpPr>
            <a:xfrm>
              <a:off x="6262035" y="327982"/>
              <a:ext cx="557820" cy="246895"/>
              <a:chOff x="5125262" y="2804648"/>
              <a:chExt cx="724630" cy="321604"/>
            </a:xfrm>
          </p:grpSpPr>
          <p:sp>
            <p:nvSpPr>
              <p:cNvPr id="978" name="Google Shape;978;p179"/>
              <p:cNvSpPr/>
              <p:nvPr/>
            </p:nvSpPr>
            <p:spPr>
              <a:xfrm>
                <a:off x="5125288" y="2804652"/>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79" name="Google Shape;979;p179"/>
              <p:cNvPicPr preferRelativeResize="0"/>
              <p:nvPr/>
            </p:nvPicPr>
            <p:blipFill rotWithShape="1">
              <a:blip r:embed="rId14">
                <a:alphaModFix/>
              </a:blip>
              <a:srcRect b="0" l="9" r="7" t="0"/>
              <a:stretch/>
            </p:blipFill>
            <p:spPr>
              <a:xfrm>
                <a:off x="5125262" y="2804648"/>
                <a:ext cx="724630" cy="321466"/>
              </a:xfrm>
              <a:prstGeom prst="rect">
                <a:avLst/>
              </a:prstGeom>
              <a:noFill/>
              <a:ln>
                <a:noFill/>
              </a:ln>
            </p:spPr>
          </p:pic>
        </p:grpSp>
        <p:pic>
          <p:nvPicPr>
            <p:cNvPr id="980" name="Google Shape;980;p179"/>
            <p:cNvPicPr preferRelativeResize="0"/>
            <p:nvPr/>
          </p:nvPicPr>
          <p:blipFill rotWithShape="1">
            <a:blip r:embed="rId15">
              <a:alphaModFix/>
            </a:blip>
            <a:srcRect b="0" l="9" r="7" t="0"/>
            <a:stretch/>
          </p:blipFill>
          <p:spPr>
            <a:xfrm>
              <a:off x="7582446" y="332937"/>
              <a:ext cx="560201" cy="248521"/>
            </a:xfrm>
            <a:prstGeom prst="rect">
              <a:avLst/>
            </a:prstGeom>
            <a:noFill/>
            <a:ln>
              <a:noFill/>
            </a:ln>
          </p:spPr>
        </p:pic>
      </p:gr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ackground">
  <p:cSld name="White Background">
    <p:spTree>
      <p:nvGrpSpPr>
        <p:cNvPr id="981" name="Shape 981"/>
        <p:cNvGrpSpPr/>
        <p:nvPr/>
      </p:nvGrpSpPr>
      <p:grpSpPr>
        <a:xfrm>
          <a:off x="0" y="0"/>
          <a:ext cx="0" cy="0"/>
          <a:chOff x="0" y="0"/>
          <a:chExt cx="0" cy="0"/>
        </a:xfrm>
      </p:grpSpPr>
      <p:sp>
        <p:nvSpPr>
          <p:cNvPr id="982" name="Google Shape;982;p18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83" name="Google Shape;983;p180"/>
          <p:cNvSpPr/>
          <p:nvPr/>
        </p:nvSpPr>
        <p:spPr>
          <a:xfrm>
            <a:off x="2637628" y="4431871"/>
            <a:ext cx="4431600" cy="7116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p:cSld name="Cover slide_1">
    <p:spTree>
      <p:nvGrpSpPr>
        <p:cNvPr id="984" name="Shape 984"/>
        <p:cNvGrpSpPr/>
        <p:nvPr/>
      </p:nvGrpSpPr>
      <p:grpSpPr>
        <a:xfrm>
          <a:off x="0" y="0"/>
          <a:ext cx="0" cy="0"/>
          <a:chOff x="0" y="0"/>
          <a:chExt cx="0" cy="0"/>
        </a:xfrm>
      </p:grpSpPr>
      <p:sp>
        <p:nvSpPr>
          <p:cNvPr id="985" name="Google Shape;985;p18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986" name="Google Shape;986;p181"/>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1">
  <p:cSld name="Cover slide_2">
    <p:spTree>
      <p:nvGrpSpPr>
        <p:cNvPr id="987" name="Shape 987"/>
        <p:cNvGrpSpPr/>
        <p:nvPr/>
      </p:nvGrpSpPr>
      <p:grpSpPr>
        <a:xfrm>
          <a:off x="0" y="0"/>
          <a:ext cx="0" cy="0"/>
          <a:chOff x="0" y="0"/>
          <a:chExt cx="0" cy="0"/>
        </a:xfrm>
      </p:grpSpPr>
      <p:sp>
        <p:nvSpPr>
          <p:cNvPr id="988" name="Google Shape;988;p18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989" name="Google Shape;989;p182"/>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95" name="Shape 95"/>
        <p:cNvGrpSpPr/>
        <p:nvPr/>
      </p:nvGrpSpPr>
      <p:grpSpPr>
        <a:xfrm>
          <a:off x="0" y="0"/>
          <a:ext cx="0" cy="0"/>
          <a:chOff x="0" y="0"/>
          <a:chExt cx="0" cy="0"/>
        </a:xfrm>
      </p:grpSpPr>
      <p:sp>
        <p:nvSpPr>
          <p:cNvPr id="96" name="Google Shape;96;p49"/>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4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98" name="Shape 98"/>
        <p:cNvGrpSpPr/>
        <p:nvPr/>
      </p:nvGrpSpPr>
      <p:grpSpPr>
        <a:xfrm>
          <a:off x="0" y="0"/>
          <a:ext cx="0" cy="0"/>
          <a:chOff x="0" y="0"/>
          <a:chExt cx="0" cy="0"/>
        </a:xfrm>
      </p:grpSpPr>
      <p:sp>
        <p:nvSpPr>
          <p:cNvPr id="99" name="Google Shape;99;p50"/>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00" name="Google Shape;100;p50"/>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5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102" name="Shape 102"/>
        <p:cNvGrpSpPr/>
        <p:nvPr/>
      </p:nvGrpSpPr>
      <p:grpSpPr>
        <a:xfrm>
          <a:off x="0" y="0"/>
          <a:ext cx="0" cy="0"/>
          <a:chOff x="0" y="0"/>
          <a:chExt cx="0" cy="0"/>
        </a:xfrm>
      </p:grpSpPr>
      <p:sp>
        <p:nvSpPr>
          <p:cNvPr id="103" name="Google Shape;103;p51"/>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04" name="Google Shape;104;p51"/>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5" name="Google Shape;105;p5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106" name="Shape 106"/>
        <p:cNvGrpSpPr/>
        <p:nvPr/>
      </p:nvGrpSpPr>
      <p:grpSpPr>
        <a:xfrm>
          <a:off x="0" y="0"/>
          <a:ext cx="0" cy="0"/>
          <a:chOff x="0" y="0"/>
          <a:chExt cx="0" cy="0"/>
        </a:xfrm>
      </p:grpSpPr>
      <p:sp>
        <p:nvSpPr>
          <p:cNvPr id="107" name="Google Shape;107;p5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08" name="Google Shape;108;p5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09" name="Google Shape;109;p52"/>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10" name="Google Shape;110;p52"/>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11" name="Google Shape;111;p52"/>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12" name="Google Shape;112;p52"/>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3" name="Google Shape;113;p52"/>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4" name="Google Shape;114;p52"/>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15" name="Google Shape;115;p5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AUTOLAYOUT_4">
    <p:bg>
      <p:bgPr>
        <a:solidFill>
          <a:srgbClr val="FFFFFF"/>
        </a:solidFill>
      </p:bgPr>
    </p:bg>
    <p:spTree>
      <p:nvGrpSpPr>
        <p:cNvPr id="12" name="Shape 12"/>
        <p:cNvGrpSpPr/>
        <p:nvPr/>
      </p:nvGrpSpPr>
      <p:grpSpPr>
        <a:xfrm>
          <a:off x="0" y="0"/>
          <a:ext cx="0" cy="0"/>
          <a:chOff x="0" y="0"/>
          <a:chExt cx="0" cy="0"/>
        </a:xfrm>
      </p:grpSpPr>
      <p:sp>
        <p:nvSpPr>
          <p:cNvPr id="13" name="Google Shape;13;p27"/>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7"/>
          <p:cNvSpPr/>
          <p:nvPr/>
        </p:nvSpPr>
        <p:spPr>
          <a:xfrm>
            <a:off x="0" y="3692275"/>
            <a:ext cx="9144087" cy="1364606"/>
          </a:xfrm>
          <a:custGeom>
            <a:rect b="b" l="l" r="r" t="t"/>
            <a:pathLst>
              <a:path extrusionOk="0" h="72779" w="472807">
                <a:moveTo>
                  <a:pt x="0" y="72779"/>
                </a:moveTo>
                <a:lnTo>
                  <a:pt x="27992" y="46314"/>
                </a:lnTo>
                <a:lnTo>
                  <a:pt x="46313" y="57511"/>
                </a:lnTo>
                <a:lnTo>
                  <a:pt x="86520" y="0"/>
                </a:lnTo>
                <a:lnTo>
                  <a:pt x="153700" y="62600"/>
                </a:lnTo>
                <a:lnTo>
                  <a:pt x="172022" y="21885"/>
                </a:lnTo>
                <a:lnTo>
                  <a:pt x="202559" y="44278"/>
                </a:lnTo>
                <a:lnTo>
                  <a:pt x="233095" y="27483"/>
                </a:lnTo>
                <a:lnTo>
                  <a:pt x="265159" y="44278"/>
                </a:lnTo>
                <a:lnTo>
                  <a:pt x="304347" y="20358"/>
                </a:lnTo>
                <a:lnTo>
                  <a:pt x="358804" y="45805"/>
                </a:lnTo>
                <a:lnTo>
                  <a:pt x="387814" y="18322"/>
                </a:lnTo>
                <a:lnTo>
                  <a:pt x="430056" y="49877"/>
                </a:lnTo>
                <a:lnTo>
                  <a:pt x="472807" y="16286"/>
                </a:lnTo>
              </a:path>
            </a:pathLst>
          </a:custGeom>
          <a:noFill/>
          <a:ln cap="flat" cmpd="sng" w="9525">
            <a:solidFill>
              <a:srgbClr val="BCBCBC"/>
            </a:solidFill>
            <a:prstDash val="solid"/>
            <a:round/>
            <a:headEnd len="sm" w="sm" type="none"/>
            <a:tailEnd len="sm" w="sm" type="none"/>
          </a:ln>
        </p:spPr>
      </p:sp>
      <p:sp>
        <p:nvSpPr>
          <p:cNvPr id="15" name="Google Shape;15;p27"/>
          <p:cNvSpPr txBox="1"/>
          <p:nvPr>
            <p:ph type="ctrTitle"/>
          </p:nvPr>
        </p:nvSpPr>
        <p:spPr>
          <a:xfrm>
            <a:off x="589350" y="843375"/>
            <a:ext cx="6883800" cy="16581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rgbClr val="FFFFFF"/>
              </a:buClr>
              <a:buSzPts val="4200"/>
              <a:buNone/>
              <a:defRPr sz="4200">
                <a:solidFill>
                  <a:srgbClr val="FFFFFF"/>
                </a:solidFill>
              </a:defRPr>
            </a:lvl1pPr>
            <a:lvl2pPr lvl="1" algn="l">
              <a:lnSpc>
                <a:spcPct val="100000"/>
              </a:lnSpc>
              <a:spcBef>
                <a:spcPts val="0"/>
              </a:spcBef>
              <a:spcAft>
                <a:spcPts val="0"/>
              </a:spcAft>
              <a:buClr>
                <a:srgbClr val="FFFFFF"/>
              </a:buClr>
              <a:buSzPts val="4200"/>
              <a:buNone/>
              <a:defRPr b="1" sz="4200">
                <a:solidFill>
                  <a:srgbClr val="FFFFFF"/>
                </a:solidFill>
              </a:defRPr>
            </a:lvl2pPr>
            <a:lvl3pPr lvl="2" algn="l">
              <a:lnSpc>
                <a:spcPct val="100000"/>
              </a:lnSpc>
              <a:spcBef>
                <a:spcPts val="0"/>
              </a:spcBef>
              <a:spcAft>
                <a:spcPts val="0"/>
              </a:spcAft>
              <a:buClr>
                <a:srgbClr val="FFFFFF"/>
              </a:buClr>
              <a:buSzPts val="4200"/>
              <a:buNone/>
              <a:defRPr b="1" sz="4200">
                <a:solidFill>
                  <a:srgbClr val="FFFFFF"/>
                </a:solidFill>
              </a:defRPr>
            </a:lvl3pPr>
            <a:lvl4pPr lvl="3" algn="l">
              <a:lnSpc>
                <a:spcPct val="100000"/>
              </a:lnSpc>
              <a:spcBef>
                <a:spcPts val="0"/>
              </a:spcBef>
              <a:spcAft>
                <a:spcPts val="0"/>
              </a:spcAft>
              <a:buClr>
                <a:srgbClr val="FFFFFF"/>
              </a:buClr>
              <a:buSzPts val="4200"/>
              <a:buNone/>
              <a:defRPr b="1" sz="4200">
                <a:solidFill>
                  <a:srgbClr val="FFFFFF"/>
                </a:solidFill>
              </a:defRPr>
            </a:lvl4pPr>
            <a:lvl5pPr lvl="4" algn="l">
              <a:lnSpc>
                <a:spcPct val="100000"/>
              </a:lnSpc>
              <a:spcBef>
                <a:spcPts val="0"/>
              </a:spcBef>
              <a:spcAft>
                <a:spcPts val="0"/>
              </a:spcAft>
              <a:buClr>
                <a:srgbClr val="FFFFFF"/>
              </a:buClr>
              <a:buSzPts val="4200"/>
              <a:buNone/>
              <a:defRPr b="1" sz="4200">
                <a:solidFill>
                  <a:srgbClr val="FFFFFF"/>
                </a:solidFill>
              </a:defRPr>
            </a:lvl5pPr>
            <a:lvl6pPr lvl="5" algn="l">
              <a:lnSpc>
                <a:spcPct val="100000"/>
              </a:lnSpc>
              <a:spcBef>
                <a:spcPts val="0"/>
              </a:spcBef>
              <a:spcAft>
                <a:spcPts val="0"/>
              </a:spcAft>
              <a:buClr>
                <a:srgbClr val="FFFFFF"/>
              </a:buClr>
              <a:buSzPts val="4200"/>
              <a:buNone/>
              <a:defRPr b="1" sz="4200">
                <a:solidFill>
                  <a:srgbClr val="FFFFFF"/>
                </a:solidFill>
              </a:defRPr>
            </a:lvl6pPr>
            <a:lvl7pPr lvl="6" algn="l">
              <a:lnSpc>
                <a:spcPct val="100000"/>
              </a:lnSpc>
              <a:spcBef>
                <a:spcPts val="0"/>
              </a:spcBef>
              <a:spcAft>
                <a:spcPts val="0"/>
              </a:spcAft>
              <a:buClr>
                <a:srgbClr val="FFFFFF"/>
              </a:buClr>
              <a:buSzPts val="4200"/>
              <a:buNone/>
              <a:defRPr b="1" sz="4200">
                <a:solidFill>
                  <a:srgbClr val="FFFFFF"/>
                </a:solidFill>
              </a:defRPr>
            </a:lvl7pPr>
            <a:lvl8pPr lvl="7" algn="l">
              <a:lnSpc>
                <a:spcPct val="100000"/>
              </a:lnSpc>
              <a:spcBef>
                <a:spcPts val="0"/>
              </a:spcBef>
              <a:spcAft>
                <a:spcPts val="0"/>
              </a:spcAft>
              <a:buClr>
                <a:srgbClr val="FFFFFF"/>
              </a:buClr>
              <a:buSzPts val="4200"/>
              <a:buNone/>
              <a:defRPr b="1" sz="4200">
                <a:solidFill>
                  <a:srgbClr val="FFFFFF"/>
                </a:solidFill>
              </a:defRPr>
            </a:lvl8pPr>
            <a:lvl9pPr lvl="8" algn="l">
              <a:lnSpc>
                <a:spcPct val="100000"/>
              </a:lnSpc>
              <a:spcBef>
                <a:spcPts val="0"/>
              </a:spcBef>
              <a:spcAft>
                <a:spcPts val="0"/>
              </a:spcAft>
              <a:buClr>
                <a:srgbClr val="FFFFFF"/>
              </a:buClr>
              <a:buSzPts val="4200"/>
              <a:buNone/>
              <a:defRPr b="1" sz="4200">
                <a:solidFill>
                  <a:srgbClr val="FFFFFF"/>
                </a:solidFill>
              </a:defRPr>
            </a:lvl9pPr>
          </a:lstStyle>
          <a:p/>
        </p:txBody>
      </p:sp>
      <p:sp>
        <p:nvSpPr>
          <p:cNvPr id="16" name="Google Shape;16;p27"/>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116" name="Shape 116"/>
        <p:cNvGrpSpPr/>
        <p:nvPr/>
      </p:nvGrpSpPr>
      <p:grpSpPr>
        <a:xfrm>
          <a:off x="0" y="0"/>
          <a:ext cx="0" cy="0"/>
          <a:chOff x="0" y="0"/>
          <a:chExt cx="0" cy="0"/>
        </a:xfrm>
      </p:grpSpPr>
      <p:sp>
        <p:nvSpPr>
          <p:cNvPr id="117" name="Google Shape;117;p53"/>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18" name="Google Shape;118;p53"/>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119" name="Shape 119"/>
        <p:cNvGrpSpPr/>
        <p:nvPr/>
      </p:nvGrpSpPr>
      <p:grpSpPr>
        <a:xfrm>
          <a:off x="0" y="0"/>
          <a:ext cx="0" cy="0"/>
          <a:chOff x="0" y="0"/>
          <a:chExt cx="0" cy="0"/>
        </a:xfrm>
      </p:grpSpPr>
      <p:sp>
        <p:nvSpPr>
          <p:cNvPr id="120" name="Google Shape;120;p54"/>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1" name="Google Shape;121;p5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2" name="Google Shape;122;p54"/>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0"/>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123" name="Google Shape;123;p5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24" name="Google Shape;124;p5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125" name="Shape 125"/>
        <p:cNvGrpSpPr/>
        <p:nvPr/>
      </p:nvGrpSpPr>
      <p:grpSpPr>
        <a:xfrm>
          <a:off x="0" y="0"/>
          <a:ext cx="0" cy="0"/>
          <a:chOff x="0" y="0"/>
          <a:chExt cx="0" cy="0"/>
        </a:xfrm>
      </p:grpSpPr>
      <p:sp>
        <p:nvSpPr>
          <p:cNvPr id="126" name="Google Shape;126;p55"/>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27" name="Google Shape;127;p5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8" name="Google Shape;128;p5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55"/>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130" name="Google Shape;130;p5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31" name="Google Shape;131;p55"/>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2" name="Google Shape;132;p5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Statement and Chart">
  <p:cSld name="1_One Statement and Chart">
    <p:spTree>
      <p:nvGrpSpPr>
        <p:cNvPr id="133" name="Shape 133"/>
        <p:cNvGrpSpPr/>
        <p:nvPr/>
      </p:nvGrpSpPr>
      <p:grpSpPr>
        <a:xfrm>
          <a:off x="0" y="0"/>
          <a:ext cx="0" cy="0"/>
          <a:chOff x="0" y="0"/>
          <a:chExt cx="0" cy="0"/>
        </a:xfrm>
      </p:grpSpPr>
      <p:sp>
        <p:nvSpPr>
          <p:cNvPr id="134" name="Google Shape;134;p56"/>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35" name="Google Shape;135;p56"/>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a:latin typeface="Arial"/>
                <a:ea typeface="Arial"/>
                <a:cs typeface="Arial"/>
                <a:sym typeface="Arial"/>
              </a:defRPr>
            </a:lvl1pPr>
            <a:lvl2pPr indent="-228600" lvl="1" marL="914400" algn="l">
              <a:lnSpc>
                <a:spcPct val="100000"/>
              </a:lnSpc>
              <a:spcBef>
                <a:spcPts val="900"/>
              </a:spcBef>
              <a:spcAft>
                <a:spcPts val="0"/>
              </a:spcAft>
              <a:buClr>
                <a:schemeClr val="dk1"/>
              </a:buClr>
              <a:buSzPts val="1200"/>
              <a:buFont typeface="Arial"/>
              <a:buNone/>
              <a:defRPr>
                <a:latin typeface="Arial"/>
                <a:ea typeface="Arial"/>
                <a:cs typeface="Arial"/>
                <a:sym typeface="Arial"/>
              </a:defRPr>
            </a:lvl2pPr>
            <a:lvl3pPr indent="-304800" lvl="2" marL="1371600" algn="l">
              <a:lnSpc>
                <a:spcPct val="100000"/>
              </a:lnSpc>
              <a:spcBef>
                <a:spcPts val="600"/>
              </a:spcBef>
              <a:spcAft>
                <a:spcPts val="0"/>
              </a:spcAft>
              <a:buClr>
                <a:schemeClr val="dk1"/>
              </a:buClr>
              <a:buSzPts val="1200"/>
              <a:buChar char="•"/>
              <a:defRPr>
                <a:latin typeface="Arial"/>
                <a:ea typeface="Arial"/>
                <a:cs typeface="Arial"/>
                <a:sym typeface="Arial"/>
              </a:defRPr>
            </a:lvl3pPr>
            <a:lvl4pPr indent="-304800" lvl="3" marL="1828800" algn="l">
              <a:lnSpc>
                <a:spcPct val="100000"/>
              </a:lnSpc>
              <a:spcBef>
                <a:spcPts val="600"/>
              </a:spcBef>
              <a:spcAft>
                <a:spcPts val="0"/>
              </a:spcAft>
              <a:buClr>
                <a:schemeClr val="dk1"/>
              </a:buClr>
              <a:buSzPts val="1200"/>
              <a:buChar char="–"/>
              <a:defRPr>
                <a:latin typeface="Arial"/>
                <a:ea typeface="Arial"/>
                <a:cs typeface="Arial"/>
                <a:sym typeface="Arial"/>
              </a:defRPr>
            </a:lvl4pPr>
            <a:lvl5pPr indent="-304800" lvl="4" marL="2286000" algn="l">
              <a:lnSpc>
                <a:spcPct val="100000"/>
              </a:lnSpc>
              <a:spcBef>
                <a:spcPts val="600"/>
              </a:spcBef>
              <a:spcAft>
                <a:spcPts val="0"/>
              </a:spcAft>
              <a:buClr>
                <a:schemeClr val="dk1"/>
              </a:buClr>
              <a:buSzPts val="1200"/>
              <a:buChar char="–"/>
              <a:defRPr>
                <a:latin typeface="Arial"/>
                <a:ea typeface="Arial"/>
                <a:cs typeface="Arial"/>
                <a:sym typeface="Aria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136" name="Google Shape;136;p5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37" name="Google Shape;137;p56"/>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138" name="Shape 138"/>
        <p:cNvGrpSpPr/>
        <p:nvPr/>
      </p:nvGrpSpPr>
      <p:grpSpPr>
        <a:xfrm>
          <a:off x="0" y="0"/>
          <a:ext cx="0" cy="0"/>
          <a:chOff x="0" y="0"/>
          <a:chExt cx="0" cy="0"/>
        </a:xfrm>
      </p:grpSpPr>
      <p:sp>
        <p:nvSpPr>
          <p:cNvPr id="139" name="Google Shape;139;p5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57"/>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1" name="Google Shape;141;p57"/>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142" name="Shape 142"/>
        <p:cNvGrpSpPr/>
        <p:nvPr/>
      </p:nvGrpSpPr>
      <p:grpSpPr>
        <a:xfrm>
          <a:off x="0" y="0"/>
          <a:ext cx="0" cy="0"/>
          <a:chOff x="0" y="0"/>
          <a:chExt cx="0" cy="0"/>
        </a:xfrm>
      </p:grpSpPr>
      <p:sp>
        <p:nvSpPr>
          <p:cNvPr id="143" name="Google Shape;143;p5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44" name="Google Shape;144;p5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145" name="Google Shape;145;p5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46" name="Google Shape;146;p58"/>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47" name="Google Shape;147;p58"/>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148" name="Google Shape;148;p5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49" name="Shape 149"/>
        <p:cNvGrpSpPr/>
        <p:nvPr/>
      </p:nvGrpSpPr>
      <p:grpSpPr>
        <a:xfrm>
          <a:off x="0" y="0"/>
          <a:ext cx="0" cy="0"/>
          <a:chOff x="0" y="0"/>
          <a:chExt cx="0" cy="0"/>
        </a:xfrm>
      </p:grpSpPr>
      <p:pic>
        <p:nvPicPr>
          <p:cNvPr id="150" name="Google Shape;150;p59"/>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151" name="Shape 151"/>
        <p:cNvGrpSpPr/>
        <p:nvPr/>
      </p:nvGrpSpPr>
      <p:grpSpPr>
        <a:xfrm>
          <a:off x="0" y="0"/>
          <a:ext cx="0" cy="0"/>
          <a:chOff x="0" y="0"/>
          <a:chExt cx="0" cy="0"/>
        </a:xfrm>
      </p:grpSpPr>
      <p:pic>
        <p:nvPicPr>
          <p:cNvPr id="152" name="Google Shape;152;p60"/>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158" name="Shape 158"/>
        <p:cNvGrpSpPr/>
        <p:nvPr/>
      </p:nvGrpSpPr>
      <p:grpSpPr>
        <a:xfrm>
          <a:off x="0" y="0"/>
          <a:ext cx="0" cy="0"/>
          <a:chOff x="0" y="0"/>
          <a:chExt cx="0" cy="0"/>
        </a:xfrm>
      </p:grpSpPr>
      <p:sp>
        <p:nvSpPr>
          <p:cNvPr id="159" name="Google Shape;159;p23"/>
          <p:cNvSpPr txBox="1"/>
          <p:nvPr>
            <p:ph type="ctrTitle"/>
          </p:nvPr>
        </p:nvSpPr>
        <p:spPr>
          <a:xfrm>
            <a:off x="457200" y="865690"/>
            <a:ext cx="6271800" cy="173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000"/>
              <a:buFont typeface="Arial"/>
              <a:buNone/>
              <a:defRPr b="1" i="0"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0" name="Google Shape;160;p23"/>
          <p:cNvSpPr txBox="1"/>
          <p:nvPr>
            <p:ph idx="1" type="subTitle"/>
          </p:nvPr>
        </p:nvSpPr>
        <p:spPr>
          <a:xfrm>
            <a:off x="457200" y="2694490"/>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dk1"/>
              </a:buClr>
              <a:buSzPts val="2000"/>
              <a:buFont typeface="Arial"/>
              <a:buNone/>
              <a:defRPr b="0" i="0" sz="2000">
                <a:solidFill>
                  <a:schemeClr val="dk1"/>
                </a:solidFill>
                <a:latin typeface="Arial"/>
                <a:ea typeface="Arial"/>
                <a:cs typeface="Arial"/>
                <a:sym typeface="Arial"/>
              </a:defRPr>
            </a:lvl1pPr>
            <a:lvl2pPr lvl="1" algn="l">
              <a:lnSpc>
                <a:spcPct val="80000"/>
              </a:lnSpc>
              <a:spcBef>
                <a:spcPts val="900"/>
              </a:spcBef>
              <a:spcAft>
                <a:spcPts val="0"/>
              </a:spcAft>
              <a:buClr>
                <a:schemeClr val="dk1"/>
              </a:buClr>
              <a:buSzPts val="2000"/>
              <a:buFont typeface="Arial"/>
              <a:buNone/>
              <a:defRPr b="1" sz="2000">
                <a:solidFill>
                  <a:schemeClr val="dk1"/>
                </a:solidFill>
              </a:defRPr>
            </a:lvl2pPr>
            <a:lvl3pPr lvl="2" algn="l">
              <a:lnSpc>
                <a:spcPct val="80000"/>
              </a:lnSpc>
              <a:spcBef>
                <a:spcPts val="900"/>
              </a:spcBef>
              <a:spcAft>
                <a:spcPts val="0"/>
              </a:spcAft>
              <a:buClr>
                <a:schemeClr val="dk1"/>
              </a:buClr>
              <a:buSzPts val="2000"/>
              <a:buNone/>
              <a:defRPr b="1" sz="2000">
                <a:solidFill>
                  <a:schemeClr val="dk1"/>
                </a:solidFill>
              </a:defRPr>
            </a:lvl3pPr>
            <a:lvl4pPr lvl="3" algn="l">
              <a:lnSpc>
                <a:spcPct val="80000"/>
              </a:lnSpc>
              <a:spcBef>
                <a:spcPts val="900"/>
              </a:spcBef>
              <a:spcAft>
                <a:spcPts val="0"/>
              </a:spcAft>
              <a:buClr>
                <a:schemeClr val="dk1"/>
              </a:buClr>
              <a:buSzPts val="2000"/>
              <a:buNone/>
              <a:defRPr b="1" sz="2000">
                <a:solidFill>
                  <a:schemeClr val="dk1"/>
                </a:solidFill>
              </a:defRPr>
            </a:lvl4pPr>
            <a:lvl5pPr lvl="4" algn="l">
              <a:lnSpc>
                <a:spcPct val="80000"/>
              </a:lnSpc>
              <a:spcBef>
                <a:spcPts val="900"/>
              </a:spcBef>
              <a:spcAft>
                <a:spcPts val="0"/>
              </a:spcAft>
              <a:buClr>
                <a:schemeClr val="dk1"/>
              </a:buClr>
              <a:buSzPts val="2000"/>
              <a:buNone/>
              <a:defRPr b="1" sz="2000">
                <a:solidFill>
                  <a:schemeClr val="dk1"/>
                </a:solidFill>
              </a:defRPr>
            </a:lvl5pPr>
            <a:lvl6pPr lvl="5" algn="l">
              <a:lnSpc>
                <a:spcPct val="80000"/>
              </a:lnSpc>
              <a:spcBef>
                <a:spcPts val="900"/>
              </a:spcBef>
              <a:spcAft>
                <a:spcPts val="0"/>
              </a:spcAft>
              <a:buClr>
                <a:schemeClr val="dk1"/>
              </a:buClr>
              <a:buSzPts val="2000"/>
              <a:buNone/>
              <a:defRPr b="1" sz="2000">
                <a:solidFill>
                  <a:schemeClr val="dk1"/>
                </a:solidFill>
              </a:defRPr>
            </a:lvl6pPr>
            <a:lvl7pPr lvl="6" algn="l">
              <a:lnSpc>
                <a:spcPct val="80000"/>
              </a:lnSpc>
              <a:spcBef>
                <a:spcPts val="900"/>
              </a:spcBef>
              <a:spcAft>
                <a:spcPts val="0"/>
              </a:spcAft>
              <a:buClr>
                <a:schemeClr val="dk1"/>
              </a:buClr>
              <a:buSzPts val="2000"/>
              <a:buNone/>
              <a:defRPr b="1" sz="2000">
                <a:solidFill>
                  <a:schemeClr val="dk1"/>
                </a:solidFill>
              </a:defRPr>
            </a:lvl7pPr>
            <a:lvl8pPr lvl="7" algn="l">
              <a:lnSpc>
                <a:spcPct val="80000"/>
              </a:lnSpc>
              <a:spcBef>
                <a:spcPts val="900"/>
              </a:spcBef>
              <a:spcAft>
                <a:spcPts val="0"/>
              </a:spcAft>
              <a:buClr>
                <a:schemeClr val="dk1"/>
              </a:buClr>
              <a:buSzPts val="2000"/>
              <a:buNone/>
              <a:defRPr b="1" sz="2000">
                <a:solidFill>
                  <a:schemeClr val="dk1"/>
                </a:solidFill>
              </a:defRPr>
            </a:lvl8pPr>
            <a:lvl9pPr lvl="8" algn="l">
              <a:lnSpc>
                <a:spcPct val="80000"/>
              </a:lnSpc>
              <a:spcBef>
                <a:spcPts val="900"/>
              </a:spcBef>
              <a:spcAft>
                <a:spcPts val="0"/>
              </a:spcAft>
              <a:buClr>
                <a:schemeClr val="dk1"/>
              </a:buClr>
              <a:buSzPts val="2000"/>
              <a:buNone/>
              <a:defRPr b="1" sz="2000">
                <a:solidFill>
                  <a:schemeClr val="dk1"/>
                </a:solidFill>
              </a:defRPr>
            </a:lvl9pPr>
          </a:lstStyle>
          <a:p/>
        </p:txBody>
      </p:sp>
      <p:sp>
        <p:nvSpPr>
          <p:cNvPr id="161" name="Google Shape;161;p23"/>
          <p:cNvSpPr/>
          <p:nvPr/>
        </p:nvSpPr>
        <p:spPr>
          <a:xfrm>
            <a:off x="5600643" y="327172"/>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2" name="Google Shape;162;p23"/>
          <p:cNvPicPr preferRelativeResize="0"/>
          <p:nvPr/>
        </p:nvPicPr>
        <p:blipFill rotWithShape="1">
          <a:blip r:embed="rId2">
            <a:alphaModFix/>
          </a:blip>
          <a:srcRect b="0" l="0" r="0" t="0"/>
          <a:stretch/>
        </p:blipFill>
        <p:spPr>
          <a:xfrm>
            <a:off x="5600657" y="327176"/>
            <a:ext cx="560178" cy="248524"/>
          </a:xfrm>
          <a:prstGeom prst="rect">
            <a:avLst/>
          </a:prstGeom>
          <a:noFill/>
          <a:ln>
            <a:noFill/>
          </a:ln>
        </p:spPr>
      </p:pic>
      <p:sp>
        <p:nvSpPr>
          <p:cNvPr id="163" name="Google Shape;163;p23"/>
          <p:cNvSpPr/>
          <p:nvPr/>
        </p:nvSpPr>
        <p:spPr>
          <a:xfrm>
            <a:off x="6921055" y="327179"/>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23"/>
          <p:cNvPicPr preferRelativeResize="0"/>
          <p:nvPr/>
        </p:nvPicPr>
        <p:blipFill rotWithShape="1">
          <a:blip r:embed="rId3">
            <a:alphaModFix/>
          </a:blip>
          <a:srcRect b="0" l="0" r="10" t="0"/>
          <a:stretch/>
        </p:blipFill>
        <p:spPr>
          <a:xfrm>
            <a:off x="6921068" y="327202"/>
            <a:ext cx="560178" cy="248479"/>
          </a:xfrm>
          <a:prstGeom prst="rect">
            <a:avLst/>
          </a:prstGeom>
          <a:noFill/>
          <a:ln>
            <a:noFill/>
          </a:ln>
        </p:spPr>
      </p:pic>
      <p:sp>
        <p:nvSpPr>
          <p:cNvPr id="165" name="Google Shape;165;p23"/>
          <p:cNvSpPr/>
          <p:nvPr/>
        </p:nvSpPr>
        <p:spPr>
          <a:xfrm>
            <a:off x="4277912" y="327178"/>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 name="Google Shape;166;p23"/>
          <p:cNvPicPr preferRelativeResize="0"/>
          <p:nvPr/>
        </p:nvPicPr>
        <p:blipFill rotWithShape="1">
          <a:blip r:embed="rId4">
            <a:alphaModFix/>
          </a:blip>
          <a:srcRect b="0" l="0" r="0" t="0"/>
          <a:stretch/>
        </p:blipFill>
        <p:spPr>
          <a:xfrm>
            <a:off x="4277926" y="327174"/>
            <a:ext cx="560178" cy="248524"/>
          </a:xfrm>
          <a:prstGeom prst="rect">
            <a:avLst/>
          </a:prstGeom>
          <a:noFill/>
          <a:ln>
            <a:noFill/>
          </a:ln>
        </p:spPr>
      </p:pic>
      <p:sp>
        <p:nvSpPr>
          <p:cNvPr id="167" name="Google Shape;167;p23"/>
          <p:cNvSpPr/>
          <p:nvPr/>
        </p:nvSpPr>
        <p:spPr>
          <a:xfrm>
            <a:off x="2293797" y="327176"/>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p23"/>
          <p:cNvPicPr preferRelativeResize="0"/>
          <p:nvPr/>
        </p:nvPicPr>
        <p:blipFill rotWithShape="1">
          <a:blip r:embed="rId5">
            <a:alphaModFix/>
          </a:blip>
          <a:srcRect b="0" l="0" r="0" t="0"/>
          <a:stretch/>
        </p:blipFill>
        <p:spPr>
          <a:xfrm>
            <a:off x="2293811" y="327174"/>
            <a:ext cx="560178" cy="248524"/>
          </a:xfrm>
          <a:prstGeom prst="rect">
            <a:avLst/>
          </a:prstGeom>
          <a:noFill/>
          <a:ln>
            <a:noFill/>
          </a:ln>
        </p:spPr>
      </p:pic>
      <p:sp>
        <p:nvSpPr>
          <p:cNvPr id="169" name="Google Shape;169;p23"/>
          <p:cNvSpPr/>
          <p:nvPr/>
        </p:nvSpPr>
        <p:spPr>
          <a:xfrm>
            <a:off x="4939304" y="327138"/>
            <a:ext cx="560100" cy="248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 name="Google Shape;170;p23"/>
          <p:cNvPicPr preferRelativeResize="0"/>
          <p:nvPr/>
        </p:nvPicPr>
        <p:blipFill rotWithShape="1">
          <a:blip r:embed="rId6">
            <a:alphaModFix/>
          </a:blip>
          <a:srcRect b="0" l="9" r="7" t="0"/>
          <a:stretch/>
        </p:blipFill>
        <p:spPr>
          <a:xfrm>
            <a:off x="4939304" y="327138"/>
            <a:ext cx="560139" cy="248493"/>
          </a:xfrm>
          <a:prstGeom prst="rect">
            <a:avLst/>
          </a:prstGeom>
          <a:noFill/>
          <a:ln>
            <a:noFill/>
          </a:ln>
        </p:spPr>
      </p:pic>
      <p:sp>
        <p:nvSpPr>
          <p:cNvPr id="171" name="Google Shape;171;p23"/>
          <p:cNvSpPr/>
          <p:nvPr/>
        </p:nvSpPr>
        <p:spPr>
          <a:xfrm>
            <a:off x="3616573" y="327138"/>
            <a:ext cx="560100" cy="248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2" name="Google Shape;172;p23"/>
          <p:cNvPicPr preferRelativeResize="0"/>
          <p:nvPr/>
        </p:nvPicPr>
        <p:blipFill rotWithShape="1">
          <a:blip r:embed="rId7">
            <a:alphaModFix/>
          </a:blip>
          <a:srcRect b="0" l="9" r="7" t="0"/>
          <a:stretch/>
        </p:blipFill>
        <p:spPr>
          <a:xfrm>
            <a:off x="3616573" y="327138"/>
            <a:ext cx="560139" cy="248493"/>
          </a:xfrm>
          <a:prstGeom prst="rect">
            <a:avLst/>
          </a:prstGeom>
          <a:noFill/>
          <a:ln>
            <a:noFill/>
          </a:ln>
        </p:spPr>
      </p:pic>
      <p:sp>
        <p:nvSpPr>
          <p:cNvPr id="173" name="Google Shape;173;p23"/>
          <p:cNvSpPr/>
          <p:nvPr/>
        </p:nvSpPr>
        <p:spPr>
          <a:xfrm>
            <a:off x="1632463" y="327140"/>
            <a:ext cx="560100" cy="248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4" name="Google Shape;174;p23"/>
          <p:cNvPicPr preferRelativeResize="0"/>
          <p:nvPr/>
        </p:nvPicPr>
        <p:blipFill rotWithShape="1">
          <a:blip r:embed="rId8">
            <a:alphaModFix/>
          </a:blip>
          <a:srcRect b="0" l="9" r="19" t="0"/>
          <a:stretch/>
        </p:blipFill>
        <p:spPr>
          <a:xfrm>
            <a:off x="1632463" y="327136"/>
            <a:ext cx="560133" cy="248521"/>
          </a:xfrm>
          <a:prstGeom prst="rect">
            <a:avLst/>
          </a:prstGeom>
          <a:noFill/>
          <a:ln>
            <a:noFill/>
          </a:ln>
        </p:spPr>
      </p:pic>
      <p:sp>
        <p:nvSpPr>
          <p:cNvPr id="175" name="Google Shape;175;p23"/>
          <p:cNvSpPr/>
          <p:nvPr/>
        </p:nvSpPr>
        <p:spPr>
          <a:xfrm>
            <a:off x="971106" y="327172"/>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3"/>
          <p:cNvPicPr preferRelativeResize="0"/>
          <p:nvPr/>
        </p:nvPicPr>
        <p:blipFill rotWithShape="1">
          <a:blip r:embed="rId9">
            <a:alphaModFix/>
          </a:blip>
          <a:srcRect b="0" l="0" r="0" t="0"/>
          <a:stretch/>
        </p:blipFill>
        <p:spPr>
          <a:xfrm>
            <a:off x="971086" y="327176"/>
            <a:ext cx="560178" cy="248524"/>
          </a:xfrm>
          <a:prstGeom prst="rect">
            <a:avLst/>
          </a:prstGeom>
          <a:noFill/>
          <a:ln>
            <a:noFill/>
          </a:ln>
        </p:spPr>
      </p:pic>
      <p:sp>
        <p:nvSpPr>
          <p:cNvPr id="177" name="Google Shape;177;p23"/>
          <p:cNvSpPr/>
          <p:nvPr/>
        </p:nvSpPr>
        <p:spPr>
          <a:xfrm>
            <a:off x="309767" y="327139"/>
            <a:ext cx="560100" cy="248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8" name="Google Shape;178;p23"/>
          <p:cNvPicPr preferRelativeResize="0"/>
          <p:nvPr/>
        </p:nvPicPr>
        <p:blipFill rotWithShape="1">
          <a:blip r:embed="rId10">
            <a:alphaModFix/>
          </a:blip>
          <a:srcRect b="0" l="9" r="7" t="0"/>
          <a:stretch/>
        </p:blipFill>
        <p:spPr>
          <a:xfrm>
            <a:off x="309747" y="327137"/>
            <a:ext cx="560139" cy="248493"/>
          </a:xfrm>
          <a:prstGeom prst="rect">
            <a:avLst/>
          </a:prstGeom>
          <a:noFill/>
          <a:ln>
            <a:noFill/>
          </a:ln>
        </p:spPr>
      </p:pic>
      <p:sp>
        <p:nvSpPr>
          <p:cNvPr id="179" name="Google Shape;179;p23"/>
          <p:cNvSpPr/>
          <p:nvPr/>
        </p:nvSpPr>
        <p:spPr>
          <a:xfrm>
            <a:off x="2955188" y="327172"/>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0" name="Google Shape;180;p23"/>
          <p:cNvPicPr preferRelativeResize="0"/>
          <p:nvPr/>
        </p:nvPicPr>
        <p:blipFill rotWithShape="1">
          <a:blip r:embed="rId11">
            <a:alphaModFix/>
          </a:blip>
          <a:srcRect b="0" l="0" r="0" t="0"/>
          <a:stretch/>
        </p:blipFill>
        <p:spPr>
          <a:xfrm>
            <a:off x="2955196" y="327176"/>
            <a:ext cx="560178" cy="248524"/>
          </a:xfrm>
          <a:prstGeom prst="rect">
            <a:avLst/>
          </a:prstGeom>
          <a:noFill/>
          <a:ln>
            <a:noFill/>
          </a:ln>
        </p:spPr>
      </p:pic>
      <p:sp>
        <p:nvSpPr>
          <p:cNvPr id="181" name="Google Shape;181;p23"/>
          <p:cNvSpPr/>
          <p:nvPr/>
        </p:nvSpPr>
        <p:spPr>
          <a:xfrm>
            <a:off x="8243847" y="327177"/>
            <a:ext cx="560100" cy="2484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2" name="Google Shape;182;p23"/>
          <p:cNvPicPr preferRelativeResize="0"/>
          <p:nvPr/>
        </p:nvPicPr>
        <p:blipFill rotWithShape="1">
          <a:blip r:embed="rId12">
            <a:alphaModFix/>
          </a:blip>
          <a:srcRect b="0" l="0" r="0" t="0"/>
          <a:stretch/>
        </p:blipFill>
        <p:spPr>
          <a:xfrm>
            <a:off x="8243855" y="327174"/>
            <a:ext cx="560178" cy="248524"/>
          </a:xfrm>
          <a:prstGeom prst="rect">
            <a:avLst/>
          </a:prstGeom>
          <a:noFill/>
          <a:ln>
            <a:noFill/>
          </a:ln>
        </p:spPr>
      </p:pic>
      <p:sp>
        <p:nvSpPr>
          <p:cNvPr id="183" name="Google Shape;183;p23"/>
          <p:cNvSpPr/>
          <p:nvPr/>
        </p:nvSpPr>
        <p:spPr>
          <a:xfrm>
            <a:off x="6262054" y="327985"/>
            <a:ext cx="557700" cy="2469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4" name="Google Shape;184;p23"/>
          <p:cNvPicPr preferRelativeResize="0"/>
          <p:nvPr/>
        </p:nvPicPr>
        <p:blipFill rotWithShape="1">
          <a:blip r:embed="rId13">
            <a:alphaModFix/>
          </a:blip>
          <a:srcRect b="0" l="9" r="7" t="0"/>
          <a:stretch/>
        </p:blipFill>
        <p:spPr>
          <a:xfrm>
            <a:off x="6262034" y="327981"/>
            <a:ext cx="557820" cy="246790"/>
          </a:xfrm>
          <a:prstGeom prst="rect">
            <a:avLst/>
          </a:prstGeom>
          <a:noFill/>
          <a:ln>
            <a:noFill/>
          </a:ln>
        </p:spPr>
      </p:pic>
      <p:pic>
        <p:nvPicPr>
          <p:cNvPr id="185" name="Google Shape;185;p23"/>
          <p:cNvPicPr preferRelativeResize="0"/>
          <p:nvPr/>
        </p:nvPicPr>
        <p:blipFill rotWithShape="1">
          <a:blip r:embed="rId14">
            <a:alphaModFix/>
          </a:blip>
          <a:srcRect b="0" l="9" r="7" t="0"/>
          <a:stretch/>
        </p:blipFill>
        <p:spPr>
          <a:xfrm>
            <a:off x="7582446" y="332937"/>
            <a:ext cx="560202" cy="248521"/>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lack">
  <p:cSld name="Cover slide_1">
    <p:bg>
      <p:bgPr>
        <a:solidFill>
          <a:srgbClr val="000000"/>
        </a:solidFill>
      </p:bgPr>
    </p:bg>
    <p:spTree>
      <p:nvGrpSpPr>
        <p:cNvPr id="186" name="Shape 186"/>
        <p:cNvGrpSpPr/>
        <p:nvPr/>
      </p:nvGrpSpPr>
      <p:grpSpPr>
        <a:xfrm>
          <a:off x="0" y="0"/>
          <a:ext cx="0" cy="0"/>
          <a:chOff x="0" y="0"/>
          <a:chExt cx="0" cy="0"/>
        </a:xfrm>
      </p:grpSpPr>
      <p:sp>
        <p:nvSpPr>
          <p:cNvPr id="187" name="Google Shape;187;p61"/>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FFFFFF"/>
              </a:buClr>
              <a:buSzPts val="6000"/>
              <a:buFont typeface="Arial"/>
              <a:buNone/>
              <a:defRPr b="1" i="0" sz="6000">
                <a:solidFill>
                  <a:srgbClr val="FFFFFF"/>
                </a:solidFill>
                <a:latin typeface="Arial"/>
                <a:ea typeface="Arial"/>
                <a:cs typeface="Arial"/>
                <a:sym typeface="Aria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188" name="Google Shape;188;p61"/>
          <p:cNvSpPr txBox="1"/>
          <p:nvPr>
            <p:ph idx="1" type="subTitle"/>
          </p:nvPr>
        </p:nvSpPr>
        <p:spPr>
          <a:xfrm>
            <a:off x="457200" y="2635740"/>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rgbClr val="FFFFFF"/>
              </a:buClr>
              <a:buSzPts val="2000"/>
              <a:buFont typeface="Arial"/>
              <a:buNone/>
              <a:defRPr b="0" i="0" sz="2000">
                <a:solidFill>
                  <a:srgbClr val="FFFFFF"/>
                </a:solidFill>
                <a:latin typeface="Arial"/>
                <a:ea typeface="Arial"/>
                <a:cs typeface="Arial"/>
                <a:sym typeface="Arial"/>
              </a:defRPr>
            </a:lvl1pPr>
            <a:lvl2pPr lvl="1"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2pPr>
            <a:lvl3pPr lvl="2"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3pPr>
            <a:lvl4pPr lvl="3"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4pPr>
            <a:lvl5pPr lvl="4"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5pPr>
            <a:lvl6pPr lvl="5"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6pPr>
            <a:lvl7pPr lvl="6"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7pPr>
            <a:lvl8pPr lvl="7"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8pPr>
            <a:lvl9pPr lvl="8"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9pPr>
          </a:lstStyle>
          <a:p/>
        </p:txBody>
      </p:sp>
      <p:pic>
        <p:nvPicPr>
          <p:cNvPr id="189" name="Google Shape;189;p61"/>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
        <p:nvSpPr>
          <p:cNvPr id="190" name="Google Shape;190;p61"/>
          <p:cNvSpPr txBox="1"/>
          <p:nvPr/>
        </p:nvSpPr>
        <p:spPr>
          <a:xfrm>
            <a:off x="1333500" y="46085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rgbClr val="FFFFFF"/>
                </a:solidFill>
                <a:latin typeface="Arial"/>
                <a:ea typeface="Arial"/>
                <a:cs typeface="Arial"/>
                <a:sym typeface="Arial"/>
              </a:rPr>
              <a:t>Verizon confidential and proprietary. Unauthorized disclosure, reproduction or other use prohibited.</a:t>
            </a:r>
            <a:endParaRPr b="0" i="0" sz="650" u="none" cap="none" strike="noStrike">
              <a:solidFill>
                <a:srgbClr val="FFFFFF"/>
              </a:solidFill>
              <a:latin typeface="Arial"/>
              <a:ea typeface="Arial"/>
              <a:cs typeface="Arial"/>
              <a:sym typeface="Arial"/>
            </a:endParaRPr>
          </a:p>
        </p:txBody>
      </p:sp>
      <p:grpSp>
        <p:nvGrpSpPr>
          <p:cNvPr id="191" name="Google Shape;191;p61"/>
          <p:cNvGrpSpPr/>
          <p:nvPr/>
        </p:nvGrpSpPr>
        <p:grpSpPr>
          <a:xfrm>
            <a:off x="5600643" y="327172"/>
            <a:ext cx="560191" cy="248528"/>
            <a:chOff x="853750" y="164750"/>
            <a:chExt cx="1300049" cy="576631"/>
          </a:xfrm>
        </p:grpSpPr>
        <p:sp>
          <p:nvSpPr>
            <p:cNvPr id="192" name="Google Shape;192;p61"/>
            <p:cNvSpPr/>
            <p:nvPr/>
          </p:nvSpPr>
          <p:spPr>
            <a:xfrm>
              <a:off x="853750"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3" name="Google Shape;193;p61"/>
            <p:cNvPicPr preferRelativeResize="0"/>
            <p:nvPr/>
          </p:nvPicPr>
          <p:blipFill rotWithShape="1">
            <a:blip r:embed="rId3">
              <a:alphaModFix/>
            </a:blip>
            <a:srcRect b="0" l="0" r="0" t="0"/>
            <a:stretch/>
          </p:blipFill>
          <p:spPr>
            <a:xfrm>
              <a:off x="853782" y="164760"/>
              <a:ext cx="1300017" cy="576621"/>
            </a:xfrm>
            <a:prstGeom prst="rect">
              <a:avLst/>
            </a:prstGeom>
            <a:noFill/>
            <a:ln>
              <a:noFill/>
            </a:ln>
          </p:spPr>
        </p:pic>
      </p:grpSp>
      <p:grpSp>
        <p:nvGrpSpPr>
          <p:cNvPr id="194" name="Google Shape;194;p61"/>
          <p:cNvGrpSpPr/>
          <p:nvPr/>
        </p:nvGrpSpPr>
        <p:grpSpPr>
          <a:xfrm>
            <a:off x="4277912" y="327174"/>
            <a:ext cx="560191" cy="248524"/>
            <a:chOff x="853750" y="2989667"/>
            <a:chExt cx="1300049" cy="576621"/>
          </a:xfrm>
        </p:grpSpPr>
        <p:sp>
          <p:nvSpPr>
            <p:cNvPr id="195" name="Google Shape;195;p61"/>
            <p:cNvSpPr/>
            <p:nvPr/>
          </p:nvSpPr>
          <p:spPr>
            <a:xfrm>
              <a:off x="853750" y="298967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6" name="Google Shape;196;p61"/>
            <p:cNvPicPr preferRelativeResize="0"/>
            <p:nvPr/>
          </p:nvPicPr>
          <p:blipFill rotWithShape="1">
            <a:blip r:embed="rId4">
              <a:alphaModFix/>
            </a:blip>
            <a:srcRect b="0" l="0" r="0" t="0"/>
            <a:stretch/>
          </p:blipFill>
          <p:spPr>
            <a:xfrm>
              <a:off x="853782" y="2989667"/>
              <a:ext cx="1300017" cy="576621"/>
            </a:xfrm>
            <a:prstGeom prst="rect">
              <a:avLst/>
            </a:prstGeom>
            <a:noFill/>
            <a:ln>
              <a:noFill/>
            </a:ln>
          </p:spPr>
        </p:pic>
      </p:grpSp>
      <p:grpSp>
        <p:nvGrpSpPr>
          <p:cNvPr id="197" name="Google Shape;197;p61"/>
          <p:cNvGrpSpPr/>
          <p:nvPr/>
        </p:nvGrpSpPr>
        <p:grpSpPr>
          <a:xfrm>
            <a:off x="2293797" y="327174"/>
            <a:ext cx="560191" cy="248524"/>
            <a:chOff x="853750" y="4402120"/>
            <a:chExt cx="1300049" cy="576621"/>
          </a:xfrm>
        </p:grpSpPr>
        <p:sp>
          <p:nvSpPr>
            <p:cNvPr id="198" name="Google Shape;198;p61"/>
            <p:cNvSpPr/>
            <p:nvPr/>
          </p:nvSpPr>
          <p:spPr>
            <a:xfrm>
              <a:off x="853750" y="440212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9" name="Google Shape;199;p61"/>
            <p:cNvPicPr preferRelativeResize="0"/>
            <p:nvPr/>
          </p:nvPicPr>
          <p:blipFill rotWithShape="1">
            <a:blip r:embed="rId5">
              <a:alphaModFix/>
            </a:blip>
            <a:srcRect b="0" l="0" r="0" t="0"/>
            <a:stretch/>
          </p:blipFill>
          <p:spPr>
            <a:xfrm>
              <a:off x="853782" y="4402120"/>
              <a:ext cx="1300017" cy="576621"/>
            </a:xfrm>
            <a:prstGeom prst="rect">
              <a:avLst/>
            </a:prstGeom>
            <a:noFill/>
            <a:ln>
              <a:noFill/>
            </a:ln>
          </p:spPr>
        </p:pic>
      </p:grpSp>
      <p:grpSp>
        <p:nvGrpSpPr>
          <p:cNvPr id="200" name="Google Shape;200;p61"/>
          <p:cNvGrpSpPr/>
          <p:nvPr/>
        </p:nvGrpSpPr>
        <p:grpSpPr>
          <a:xfrm>
            <a:off x="4939304" y="327138"/>
            <a:ext cx="560139" cy="248597"/>
            <a:chOff x="6956285" y="1623484"/>
            <a:chExt cx="724630" cy="321600"/>
          </a:xfrm>
        </p:grpSpPr>
        <p:sp>
          <p:nvSpPr>
            <p:cNvPr id="201" name="Google Shape;201;p61"/>
            <p:cNvSpPr/>
            <p:nvPr/>
          </p:nvSpPr>
          <p:spPr>
            <a:xfrm>
              <a:off x="6956285" y="162348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2" name="Google Shape;202;p61"/>
            <p:cNvPicPr preferRelativeResize="0"/>
            <p:nvPr/>
          </p:nvPicPr>
          <p:blipFill rotWithShape="1">
            <a:blip r:embed="rId6">
              <a:alphaModFix/>
            </a:blip>
            <a:srcRect b="0" l="9" r="7" t="0"/>
            <a:stretch/>
          </p:blipFill>
          <p:spPr>
            <a:xfrm>
              <a:off x="6956285" y="1623484"/>
              <a:ext cx="724630" cy="321466"/>
            </a:xfrm>
            <a:prstGeom prst="rect">
              <a:avLst/>
            </a:prstGeom>
            <a:noFill/>
            <a:ln>
              <a:noFill/>
            </a:ln>
          </p:spPr>
        </p:pic>
      </p:grpSp>
      <p:grpSp>
        <p:nvGrpSpPr>
          <p:cNvPr id="203" name="Google Shape;203;p61"/>
          <p:cNvGrpSpPr/>
          <p:nvPr/>
        </p:nvGrpSpPr>
        <p:grpSpPr>
          <a:xfrm>
            <a:off x="3616573" y="327138"/>
            <a:ext cx="560139" cy="248597"/>
            <a:chOff x="6956285" y="2017204"/>
            <a:chExt cx="724630" cy="321600"/>
          </a:xfrm>
        </p:grpSpPr>
        <p:sp>
          <p:nvSpPr>
            <p:cNvPr id="204" name="Google Shape;204;p61"/>
            <p:cNvSpPr/>
            <p:nvPr/>
          </p:nvSpPr>
          <p:spPr>
            <a:xfrm>
              <a:off x="6956285" y="201720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61"/>
            <p:cNvPicPr preferRelativeResize="0"/>
            <p:nvPr/>
          </p:nvPicPr>
          <p:blipFill rotWithShape="1">
            <a:blip r:embed="rId7">
              <a:alphaModFix/>
            </a:blip>
            <a:srcRect b="0" l="9" r="7" t="0"/>
            <a:stretch/>
          </p:blipFill>
          <p:spPr>
            <a:xfrm>
              <a:off x="6956285" y="2017205"/>
              <a:ext cx="724630" cy="321466"/>
            </a:xfrm>
            <a:prstGeom prst="rect">
              <a:avLst/>
            </a:prstGeom>
            <a:noFill/>
            <a:ln>
              <a:noFill/>
            </a:ln>
          </p:spPr>
        </p:pic>
      </p:grpSp>
      <p:grpSp>
        <p:nvGrpSpPr>
          <p:cNvPr id="206" name="Google Shape;206;p61"/>
          <p:cNvGrpSpPr/>
          <p:nvPr/>
        </p:nvGrpSpPr>
        <p:grpSpPr>
          <a:xfrm>
            <a:off x="1632463" y="327136"/>
            <a:ext cx="560133" cy="248599"/>
            <a:chOff x="6956244" y="2804831"/>
            <a:chExt cx="724623" cy="321604"/>
          </a:xfrm>
        </p:grpSpPr>
        <p:sp>
          <p:nvSpPr>
            <p:cNvPr id="207" name="Google Shape;207;p61"/>
            <p:cNvSpPr/>
            <p:nvPr/>
          </p:nvSpPr>
          <p:spPr>
            <a:xfrm>
              <a:off x="6956244" y="2804835"/>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8" name="Google Shape;208;p61"/>
            <p:cNvPicPr preferRelativeResize="0"/>
            <p:nvPr/>
          </p:nvPicPr>
          <p:blipFill rotWithShape="1">
            <a:blip r:embed="rId8">
              <a:alphaModFix/>
            </a:blip>
            <a:srcRect b="0" l="9" r="19" t="0"/>
            <a:stretch/>
          </p:blipFill>
          <p:spPr>
            <a:xfrm>
              <a:off x="6956244" y="2804831"/>
              <a:ext cx="724623" cy="321502"/>
            </a:xfrm>
            <a:prstGeom prst="rect">
              <a:avLst/>
            </a:prstGeom>
            <a:noFill/>
            <a:ln>
              <a:noFill/>
            </a:ln>
          </p:spPr>
        </p:pic>
      </p:grpSp>
      <p:grpSp>
        <p:nvGrpSpPr>
          <p:cNvPr id="209" name="Google Shape;209;p61"/>
          <p:cNvGrpSpPr/>
          <p:nvPr/>
        </p:nvGrpSpPr>
        <p:grpSpPr>
          <a:xfrm>
            <a:off x="971086" y="327172"/>
            <a:ext cx="560177" cy="248528"/>
            <a:chOff x="4944728" y="164750"/>
            <a:chExt cx="1300017" cy="576631"/>
          </a:xfrm>
        </p:grpSpPr>
        <p:sp>
          <p:nvSpPr>
            <p:cNvPr id="210" name="Google Shape;210;p61"/>
            <p:cNvSpPr/>
            <p:nvPr/>
          </p:nvSpPr>
          <p:spPr>
            <a:xfrm>
              <a:off x="4944775"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 name="Google Shape;211;p61"/>
            <p:cNvPicPr preferRelativeResize="0"/>
            <p:nvPr/>
          </p:nvPicPr>
          <p:blipFill rotWithShape="1">
            <a:blip r:embed="rId9">
              <a:alphaModFix/>
            </a:blip>
            <a:srcRect b="0" l="0" r="0" t="0"/>
            <a:stretch/>
          </p:blipFill>
          <p:spPr>
            <a:xfrm>
              <a:off x="4944728" y="164760"/>
              <a:ext cx="1300017" cy="576621"/>
            </a:xfrm>
            <a:prstGeom prst="rect">
              <a:avLst/>
            </a:prstGeom>
            <a:noFill/>
            <a:ln>
              <a:noFill/>
            </a:ln>
          </p:spPr>
        </p:pic>
      </p:grpSp>
      <p:grpSp>
        <p:nvGrpSpPr>
          <p:cNvPr id="212" name="Google Shape;212;p61"/>
          <p:cNvGrpSpPr/>
          <p:nvPr/>
        </p:nvGrpSpPr>
        <p:grpSpPr>
          <a:xfrm>
            <a:off x="309747" y="327137"/>
            <a:ext cx="560139" cy="248599"/>
            <a:chOff x="5125262" y="3592090"/>
            <a:chExt cx="724630" cy="321603"/>
          </a:xfrm>
        </p:grpSpPr>
        <p:sp>
          <p:nvSpPr>
            <p:cNvPr id="213" name="Google Shape;213;p61"/>
            <p:cNvSpPr/>
            <p:nvPr/>
          </p:nvSpPr>
          <p:spPr>
            <a:xfrm>
              <a:off x="5125288" y="3592093"/>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4" name="Google Shape;214;p61"/>
            <p:cNvPicPr preferRelativeResize="0"/>
            <p:nvPr/>
          </p:nvPicPr>
          <p:blipFill rotWithShape="1">
            <a:blip r:embed="rId10">
              <a:alphaModFix/>
            </a:blip>
            <a:srcRect b="0" l="9" r="7" t="0"/>
            <a:stretch/>
          </p:blipFill>
          <p:spPr>
            <a:xfrm>
              <a:off x="5125262" y="3592090"/>
              <a:ext cx="724630" cy="321466"/>
            </a:xfrm>
            <a:prstGeom prst="rect">
              <a:avLst/>
            </a:prstGeom>
            <a:noFill/>
            <a:ln>
              <a:noFill/>
            </a:ln>
          </p:spPr>
        </p:pic>
      </p:grpSp>
      <p:grpSp>
        <p:nvGrpSpPr>
          <p:cNvPr id="215" name="Google Shape;215;p61"/>
          <p:cNvGrpSpPr/>
          <p:nvPr/>
        </p:nvGrpSpPr>
        <p:grpSpPr>
          <a:xfrm>
            <a:off x="2955188" y="327172"/>
            <a:ext cx="560185" cy="248528"/>
            <a:chOff x="2899238" y="164750"/>
            <a:chExt cx="1300034" cy="576631"/>
          </a:xfrm>
        </p:grpSpPr>
        <p:sp>
          <p:nvSpPr>
            <p:cNvPr id="216" name="Google Shape;216;p61"/>
            <p:cNvSpPr/>
            <p:nvPr/>
          </p:nvSpPr>
          <p:spPr>
            <a:xfrm>
              <a:off x="2899238"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7" name="Google Shape;217;p61"/>
            <p:cNvPicPr preferRelativeResize="0"/>
            <p:nvPr/>
          </p:nvPicPr>
          <p:blipFill rotWithShape="1">
            <a:blip r:embed="rId11">
              <a:alphaModFix/>
            </a:blip>
            <a:srcRect b="0" l="0" r="0" t="0"/>
            <a:stretch/>
          </p:blipFill>
          <p:spPr>
            <a:xfrm>
              <a:off x="2899255" y="164760"/>
              <a:ext cx="1300017" cy="576621"/>
            </a:xfrm>
            <a:prstGeom prst="rect">
              <a:avLst/>
            </a:prstGeom>
            <a:noFill/>
            <a:ln>
              <a:noFill/>
            </a:ln>
          </p:spPr>
        </p:pic>
      </p:grpSp>
      <p:grpSp>
        <p:nvGrpSpPr>
          <p:cNvPr id="218" name="Google Shape;218;p61"/>
          <p:cNvGrpSpPr/>
          <p:nvPr/>
        </p:nvGrpSpPr>
        <p:grpSpPr>
          <a:xfrm>
            <a:off x="8243847" y="327174"/>
            <a:ext cx="560185" cy="248524"/>
            <a:chOff x="2899238" y="3695893"/>
            <a:chExt cx="1300034" cy="576621"/>
          </a:xfrm>
        </p:grpSpPr>
        <p:sp>
          <p:nvSpPr>
            <p:cNvPr id="219" name="Google Shape;219;p61"/>
            <p:cNvSpPr/>
            <p:nvPr/>
          </p:nvSpPr>
          <p:spPr>
            <a:xfrm>
              <a:off x="2899238" y="369590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0" name="Google Shape;220;p61"/>
            <p:cNvPicPr preferRelativeResize="0"/>
            <p:nvPr/>
          </p:nvPicPr>
          <p:blipFill rotWithShape="1">
            <a:blip r:embed="rId12">
              <a:alphaModFix/>
            </a:blip>
            <a:srcRect b="0" l="0" r="0" t="0"/>
            <a:stretch/>
          </p:blipFill>
          <p:spPr>
            <a:xfrm>
              <a:off x="2899255" y="3695893"/>
              <a:ext cx="1300017" cy="576621"/>
            </a:xfrm>
            <a:prstGeom prst="rect">
              <a:avLst/>
            </a:prstGeom>
            <a:noFill/>
            <a:ln>
              <a:noFill/>
            </a:ln>
          </p:spPr>
        </p:pic>
      </p:grpSp>
      <p:grpSp>
        <p:nvGrpSpPr>
          <p:cNvPr id="221" name="Google Shape;221;p61"/>
          <p:cNvGrpSpPr/>
          <p:nvPr/>
        </p:nvGrpSpPr>
        <p:grpSpPr>
          <a:xfrm>
            <a:off x="6262034" y="327981"/>
            <a:ext cx="557820" cy="246895"/>
            <a:chOff x="5125262" y="2804648"/>
            <a:chExt cx="724630" cy="321604"/>
          </a:xfrm>
        </p:grpSpPr>
        <p:sp>
          <p:nvSpPr>
            <p:cNvPr id="222" name="Google Shape;222;p61"/>
            <p:cNvSpPr/>
            <p:nvPr/>
          </p:nvSpPr>
          <p:spPr>
            <a:xfrm>
              <a:off x="5125288" y="2804652"/>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3" name="Google Shape;223;p61"/>
            <p:cNvPicPr preferRelativeResize="0"/>
            <p:nvPr/>
          </p:nvPicPr>
          <p:blipFill rotWithShape="1">
            <a:blip r:embed="rId13">
              <a:alphaModFix/>
            </a:blip>
            <a:srcRect b="0" l="9" r="7" t="0"/>
            <a:stretch/>
          </p:blipFill>
          <p:spPr>
            <a:xfrm>
              <a:off x="5125262" y="2804648"/>
              <a:ext cx="724630" cy="321466"/>
            </a:xfrm>
            <a:prstGeom prst="rect">
              <a:avLst/>
            </a:prstGeom>
            <a:noFill/>
            <a:ln>
              <a:noFill/>
            </a:ln>
          </p:spPr>
        </p:pic>
      </p:grpSp>
      <p:pic>
        <p:nvPicPr>
          <p:cNvPr id="224" name="Google Shape;224;p61"/>
          <p:cNvPicPr preferRelativeResize="0"/>
          <p:nvPr/>
        </p:nvPicPr>
        <p:blipFill rotWithShape="1">
          <a:blip r:embed="rId14">
            <a:alphaModFix/>
          </a:blip>
          <a:srcRect b="0" l="0" r="10" t="0"/>
          <a:stretch/>
        </p:blipFill>
        <p:spPr>
          <a:xfrm>
            <a:off x="6921068" y="327202"/>
            <a:ext cx="560178" cy="248479"/>
          </a:xfrm>
          <a:prstGeom prst="rect">
            <a:avLst/>
          </a:prstGeom>
          <a:noFill/>
          <a:ln>
            <a:noFill/>
          </a:ln>
        </p:spPr>
      </p:pic>
      <p:pic>
        <p:nvPicPr>
          <p:cNvPr id="225" name="Google Shape;225;p61"/>
          <p:cNvPicPr preferRelativeResize="0"/>
          <p:nvPr/>
        </p:nvPicPr>
        <p:blipFill rotWithShape="1">
          <a:blip r:embed="rId15">
            <a:alphaModFix/>
          </a:blip>
          <a:srcRect b="0" l="9" r="7" t="0"/>
          <a:stretch/>
        </p:blipFill>
        <p:spPr>
          <a:xfrm>
            <a:off x="7582446" y="332937"/>
            <a:ext cx="560202" cy="24852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AUTOLAYOUT_2">
    <p:bg>
      <p:bgPr>
        <a:solidFill>
          <a:srgbClr val="FFFFFF"/>
        </a:solidFill>
      </p:bgPr>
    </p:bg>
    <p:spTree>
      <p:nvGrpSpPr>
        <p:cNvPr id="17" name="Shape 17"/>
        <p:cNvGrpSpPr/>
        <p:nvPr/>
      </p:nvGrpSpPr>
      <p:grpSpPr>
        <a:xfrm>
          <a:off x="0" y="0"/>
          <a:ext cx="0" cy="0"/>
          <a:chOff x="0" y="0"/>
          <a:chExt cx="0" cy="0"/>
        </a:xfrm>
      </p:grpSpPr>
      <p:sp>
        <p:nvSpPr>
          <p:cNvPr id="18" name="Google Shape;18;p29"/>
          <p:cNvSpPr/>
          <p:nvPr/>
        </p:nvSpPr>
        <p:spPr>
          <a:xfrm>
            <a:off x="0" y="0"/>
            <a:ext cx="9144000" cy="5143500"/>
          </a:xfrm>
          <a:prstGeom prst="rect">
            <a:avLst/>
          </a:prstGeom>
          <a:solidFill>
            <a:srgbClr val="052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9"/>
          <p:cNvSpPr/>
          <p:nvPr/>
        </p:nvSpPr>
        <p:spPr>
          <a:xfrm>
            <a:off x="480750" y="483125"/>
            <a:ext cx="752100" cy="752100"/>
          </a:xfrm>
          <a:prstGeom prst="rect">
            <a:avLst/>
          </a:prstGeom>
          <a:solidFill>
            <a:srgbClr val="F500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9"/>
          <p:cNvSpPr/>
          <p:nvPr/>
        </p:nvSpPr>
        <p:spPr>
          <a:xfrm>
            <a:off x="840117" y="838676"/>
            <a:ext cx="752100" cy="752100"/>
          </a:xfrm>
          <a:prstGeom prst="rect">
            <a:avLst/>
          </a:prstGeom>
          <a:solidFill>
            <a:srgbClr val="FFFFFF">
              <a:alpha val="7058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9"/>
          <p:cNvSpPr txBox="1"/>
          <p:nvPr>
            <p:ph type="ctrTitle"/>
          </p:nvPr>
        </p:nvSpPr>
        <p:spPr>
          <a:xfrm>
            <a:off x="2038350" y="647700"/>
            <a:ext cx="5994900" cy="40155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6000"/>
              <a:buNone/>
              <a:defRPr b="1" sz="6000">
                <a:solidFill>
                  <a:srgbClr val="FFFFFF"/>
                </a:solidFill>
              </a:defRPr>
            </a:lvl1pPr>
            <a:lvl2pPr lvl="1" algn="l">
              <a:lnSpc>
                <a:spcPct val="100000"/>
              </a:lnSpc>
              <a:spcBef>
                <a:spcPts val="0"/>
              </a:spcBef>
              <a:spcAft>
                <a:spcPts val="0"/>
              </a:spcAft>
              <a:buClr>
                <a:srgbClr val="FFFFFF"/>
              </a:buClr>
              <a:buSzPts val="6000"/>
              <a:buNone/>
              <a:defRPr b="1" sz="6000">
                <a:solidFill>
                  <a:srgbClr val="FFFFFF"/>
                </a:solidFill>
              </a:defRPr>
            </a:lvl2pPr>
            <a:lvl3pPr lvl="2" algn="l">
              <a:lnSpc>
                <a:spcPct val="100000"/>
              </a:lnSpc>
              <a:spcBef>
                <a:spcPts val="0"/>
              </a:spcBef>
              <a:spcAft>
                <a:spcPts val="0"/>
              </a:spcAft>
              <a:buClr>
                <a:srgbClr val="FFFFFF"/>
              </a:buClr>
              <a:buSzPts val="6000"/>
              <a:buNone/>
              <a:defRPr b="1" sz="6000">
                <a:solidFill>
                  <a:srgbClr val="FFFFFF"/>
                </a:solidFill>
              </a:defRPr>
            </a:lvl3pPr>
            <a:lvl4pPr lvl="3" algn="l">
              <a:lnSpc>
                <a:spcPct val="100000"/>
              </a:lnSpc>
              <a:spcBef>
                <a:spcPts val="0"/>
              </a:spcBef>
              <a:spcAft>
                <a:spcPts val="0"/>
              </a:spcAft>
              <a:buClr>
                <a:srgbClr val="FFFFFF"/>
              </a:buClr>
              <a:buSzPts val="6000"/>
              <a:buNone/>
              <a:defRPr b="1" sz="6000">
                <a:solidFill>
                  <a:srgbClr val="FFFFFF"/>
                </a:solidFill>
              </a:defRPr>
            </a:lvl4pPr>
            <a:lvl5pPr lvl="4" algn="l">
              <a:lnSpc>
                <a:spcPct val="100000"/>
              </a:lnSpc>
              <a:spcBef>
                <a:spcPts val="0"/>
              </a:spcBef>
              <a:spcAft>
                <a:spcPts val="0"/>
              </a:spcAft>
              <a:buClr>
                <a:srgbClr val="FFFFFF"/>
              </a:buClr>
              <a:buSzPts val="6000"/>
              <a:buNone/>
              <a:defRPr b="1" sz="6000">
                <a:solidFill>
                  <a:srgbClr val="FFFFFF"/>
                </a:solidFill>
              </a:defRPr>
            </a:lvl5pPr>
            <a:lvl6pPr lvl="5" algn="l">
              <a:lnSpc>
                <a:spcPct val="100000"/>
              </a:lnSpc>
              <a:spcBef>
                <a:spcPts val="0"/>
              </a:spcBef>
              <a:spcAft>
                <a:spcPts val="0"/>
              </a:spcAft>
              <a:buClr>
                <a:srgbClr val="FFFFFF"/>
              </a:buClr>
              <a:buSzPts val="6000"/>
              <a:buNone/>
              <a:defRPr b="1" sz="6000">
                <a:solidFill>
                  <a:srgbClr val="FFFFFF"/>
                </a:solidFill>
              </a:defRPr>
            </a:lvl6pPr>
            <a:lvl7pPr lvl="6" algn="l">
              <a:lnSpc>
                <a:spcPct val="100000"/>
              </a:lnSpc>
              <a:spcBef>
                <a:spcPts val="0"/>
              </a:spcBef>
              <a:spcAft>
                <a:spcPts val="0"/>
              </a:spcAft>
              <a:buClr>
                <a:srgbClr val="FFFFFF"/>
              </a:buClr>
              <a:buSzPts val="6000"/>
              <a:buNone/>
              <a:defRPr b="1" sz="6000">
                <a:solidFill>
                  <a:srgbClr val="FFFFFF"/>
                </a:solidFill>
              </a:defRPr>
            </a:lvl7pPr>
            <a:lvl8pPr lvl="7" algn="l">
              <a:lnSpc>
                <a:spcPct val="100000"/>
              </a:lnSpc>
              <a:spcBef>
                <a:spcPts val="0"/>
              </a:spcBef>
              <a:spcAft>
                <a:spcPts val="0"/>
              </a:spcAft>
              <a:buClr>
                <a:srgbClr val="FFFFFF"/>
              </a:buClr>
              <a:buSzPts val="6000"/>
              <a:buNone/>
              <a:defRPr b="1" sz="6000">
                <a:solidFill>
                  <a:srgbClr val="FFFFFF"/>
                </a:solidFill>
              </a:defRPr>
            </a:lvl8pPr>
            <a:lvl9pPr lvl="8" algn="l">
              <a:lnSpc>
                <a:spcPct val="100000"/>
              </a:lnSpc>
              <a:spcBef>
                <a:spcPts val="0"/>
              </a:spcBef>
              <a:spcAft>
                <a:spcPts val="0"/>
              </a:spcAft>
              <a:buClr>
                <a:srgbClr val="FFFFFF"/>
              </a:buClr>
              <a:buSzPts val="6000"/>
              <a:buNone/>
              <a:defRPr b="1" sz="6000">
                <a:solidFill>
                  <a:srgbClr val="FFFFFF"/>
                </a:solidFill>
              </a:defRPr>
            </a:lvl9pPr>
          </a:lstStyle>
          <a:p/>
        </p:txBody>
      </p:sp>
      <p:sp>
        <p:nvSpPr>
          <p:cNvPr id="22" name="Google Shape;22;p29"/>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226" name="Shape 226"/>
        <p:cNvGrpSpPr/>
        <p:nvPr/>
      </p:nvGrpSpPr>
      <p:grpSpPr>
        <a:xfrm>
          <a:off x="0" y="0"/>
          <a:ext cx="0" cy="0"/>
          <a:chOff x="0" y="0"/>
          <a:chExt cx="0" cy="0"/>
        </a:xfrm>
      </p:grpSpPr>
      <p:sp>
        <p:nvSpPr>
          <p:cNvPr id="227" name="Google Shape;227;p6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8" name="Google Shape;228;p62"/>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29" name="Google Shape;229;p62"/>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00"/>
              <a:buFont typeface="Arial"/>
              <a:buNone/>
              <a:defRPr b="0" sz="700">
                <a:solidFill>
                  <a:schemeClr val="dk1"/>
                </a:solidFill>
              </a:defRPr>
            </a:lvl1pPr>
            <a:lvl2pPr indent="-228600" lvl="1" marL="914400" algn="l">
              <a:lnSpc>
                <a:spcPct val="100000"/>
              </a:lnSpc>
              <a:spcBef>
                <a:spcPts val="0"/>
              </a:spcBef>
              <a:spcAft>
                <a:spcPts val="0"/>
              </a:spcAft>
              <a:buClr>
                <a:schemeClr val="dk1"/>
              </a:buClr>
              <a:buSzPts val="700"/>
              <a:buFont typeface="Arial"/>
              <a:buNone/>
              <a:defRPr sz="700"/>
            </a:lvl2pPr>
            <a:lvl3pPr indent="-228600" lvl="2" marL="1371600" algn="l">
              <a:lnSpc>
                <a:spcPct val="100000"/>
              </a:lnSpc>
              <a:spcBef>
                <a:spcPts val="0"/>
              </a:spcBef>
              <a:spcAft>
                <a:spcPts val="0"/>
              </a:spcAft>
              <a:buClr>
                <a:schemeClr val="dk1"/>
              </a:buClr>
              <a:buSzPts val="700"/>
              <a:buFont typeface="Arial"/>
              <a:buNone/>
              <a:defRPr sz="700"/>
            </a:lvl3pPr>
            <a:lvl4pPr indent="-228600" lvl="3" marL="1828800" algn="l">
              <a:lnSpc>
                <a:spcPct val="100000"/>
              </a:lnSpc>
              <a:spcBef>
                <a:spcPts val="0"/>
              </a:spcBef>
              <a:spcAft>
                <a:spcPts val="0"/>
              </a:spcAft>
              <a:buClr>
                <a:schemeClr val="dk1"/>
              </a:buClr>
              <a:buSzPts val="700"/>
              <a:buFont typeface="Arial"/>
              <a:buNone/>
              <a:defRPr sz="700"/>
            </a:lvl4pPr>
            <a:lvl5pPr indent="-228600" lvl="4" marL="2286000" algn="l">
              <a:lnSpc>
                <a:spcPct val="100000"/>
              </a:lnSpc>
              <a:spcBef>
                <a:spcPts val="0"/>
              </a:spcBef>
              <a:spcAft>
                <a:spcPts val="0"/>
              </a:spcAft>
              <a:buClr>
                <a:schemeClr val="dk1"/>
              </a:buClr>
              <a:buSzPts val="700"/>
              <a:buFont typeface="Arial"/>
              <a:buNone/>
              <a:defRPr sz="700"/>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230" name="Google Shape;230;p6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31" name="Google Shape;231;p62"/>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232" name="Google Shape;232;p6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Title and Content">
  <p:cSld name="Title and Content">
    <p:spTree>
      <p:nvGrpSpPr>
        <p:cNvPr id="233" name="Shape 233"/>
        <p:cNvGrpSpPr/>
        <p:nvPr/>
      </p:nvGrpSpPr>
      <p:grpSpPr>
        <a:xfrm>
          <a:off x="0" y="0"/>
          <a:ext cx="0" cy="0"/>
          <a:chOff x="0" y="0"/>
          <a:chExt cx="0" cy="0"/>
        </a:xfrm>
      </p:grpSpPr>
      <p:sp>
        <p:nvSpPr>
          <p:cNvPr id="234" name="Google Shape;234;p63"/>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235" name="Google Shape;235;p6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36" name="Google Shape;236;p6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37" name="Google Shape;237;p63"/>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_Title Only">
  <p:cSld name="Title and Content_1">
    <p:spTree>
      <p:nvGrpSpPr>
        <p:cNvPr id="238" name="Shape 238"/>
        <p:cNvGrpSpPr/>
        <p:nvPr/>
      </p:nvGrpSpPr>
      <p:grpSpPr>
        <a:xfrm>
          <a:off x="0" y="0"/>
          <a:ext cx="0" cy="0"/>
          <a:chOff x="0" y="0"/>
          <a:chExt cx="0" cy="0"/>
        </a:xfrm>
      </p:grpSpPr>
      <p:sp>
        <p:nvSpPr>
          <p:cNvPr id="239" name="Google Shape;239;p6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40" name="Google Shape;240;p6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41" name="Google Shape;241;p6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Reverse">
  <p:cSld name="Reverse Section Header">
    <p:bg>
      <p:bgPr>
        <a:solidFill>
          <a:schemeClr val="dk1"/>
        </a:solidFill>
      </p:bgPr>
    </p:bg>
    <p:spTree>
      <p:nvGrpSpPr>
        <p:cNvPr id="242" name="Shape 242"/>
        <p:cNvGrpSpPr/>
        <p:nvPr/>
      </p:nvGrpSpPr>
      <p:grpSpPr>
        <a:xfrm>
          <a:off x="0" y="0"/>
          <a:ext cx="0" cy="0"/>
          <a:chOff x="0" y="0"/>
          <a:chExt cx="0" cy="0"/>
        </a:xfrm>
      </p:grpSpPr>
      <p:sp>
        <p:nvSpPr>
          <p:cNvPr id="243" name="Google Shape;243;p65"/>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2"/>
              </a:buClr>
              <a:buSzPts val="4000"/>
              <a:buFont typeface="Arial"/>
              <a:buNone/>
              <a:defRPr b="1" sz="4000" cap="none">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44" name="Google Shape;244;p65"/>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245" name="Google Shape;245;p6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46" name="Google Shape;246;p65"/>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247" name="Google Shape;247;p65"/>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
        <p:nvSpPr>
          <p:cNvPr id="248" name="Google Shape;248;p65"/>
          <p:cNvSpPr txBox="1"/>
          <p:nvPr>
            <p:ph idx="1" type="body"/>
          </p:nvPr>
        </p:nvSpPr>
        <p:spPr>
          <a:xfrm>
            <a:off x="457200" y="2348938"/>
            <a:ext cx="7086600" cy="1992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rgbClr val="FFFFFF"/>
              </a:buClr>
              <a:buSzPts val="1800"/>
              <a:buFont typeface="Arial"/>
              <a:buNone/>
              <a:defRPr b="0" i="0" sz="1800">
                <a:solidFill>
                  <a:srgbClr val="FFFFFF"/>
                </a:solidFill>
                <a:latin typeface="Arial"/>
                <a:ea typeface="Arial"/>
                <a:cs typeface="Arial"/>
                <a:sym typeface="Arial"/>
              </a:defRPr>
            </a:lvl1pPr>
            <a:lvl2pPr indent="-228600" lvl="1" marL="914400" algn="l">
              <a:lnSpc>
                <a:spcPct val="100000"/>
              </a:lnSpc>
              <a:spcBef>
                <a:spcPts val="900"/>
              </a:spcBef>
              <a:spcAft>
                <a:spcPts val="0"/>
              </a:spcAft>
              <a:buClr>
                <a:srgbClr val="FFFFFF"/>
              </a:buClr>
              <a:buSzPts val="1800"/>
              <a:buFont typeface="Arial"/>
              <a:buNone/>
              <a:defRPr b="0" i="0" sz="1800">
                <a:solidFill>
                  <a:srgbClr val="FFFFFF"/>
                </a:solidFill>
                <a:latin typeface="Arial"/>
                <a:ea typeface="Arial"/>
                <a:cs typeface="Arial"/>
                <a:sym typeface="Arial"/>
              </a:defRPr>
            </a:lvl2pPr>
            <a:lvl3pPr indent="-342900" lvl="2" marL="1371600" algn="l">
              <a:lnSpc>
                <a:spcPct val="100000"/>
              </a:lnSpc>
              <a:spcBef>
                <a:spcPts val="600"/>
              </a:spcBef>
              <a:spcAft>
                <a:spcPts val="0"/>
              </a:spcAft>
              <a:buClr>
                <a:srgbClr val="FFFFFF"/>
              </a:buClr>
              <a:buSzPts val="1800"/>
              <a:buChar char="•"/>
              <a:defRPr b="0" i="0" sz="1800">
                <a:solidFill>
                  <a:srgbClr val="FFFFFF"/>
                </a:solidFill>
                <a:latin typeface="Arial"/>
                <a:ea typeface="Arial"/>
                <a:cs typeface="Arial"/>
                <a:sym typeface="Arial"/>
              </a:defRPr>
            </a:lvl3pPr>
            <a:lvl4pPr indent="-342900" lvl="3" marL="1828800" algn="l">
              <a:lnSpc>
                <a:spcPct val="100000"/>
              </a:lnSpc>
              <a:spcBef>
                <a:spcPts val="600"/>
              </a:spcBef>
              <a:spcAft>
                <a:spcPts val="0"/>
              </a:spcAft>
              <a:buClr>
                <a:srgbClr val="FFFFFF"/>
              </a:buClr>
              <a:buSzPts val="1800"/>
              <a:buChar char="–"/>
              <a:defRPr b="0" i="0" sz="1800">
                <a:solidFill>
                  <a:srgbClr val="FFFFFF"/>
                </a:solidFill>
                <a:latin typeface="Arial"/>
                <a:ea typeface="Arial"/>
                <a:cs typeface="Arial"/>
                <a:sym typeface="Arial"/>
              </a:defRPr>
            </a:lvl4pPr>
            <a:lvl5pPr indent="-342900" lvl="4" marL="2286000" algn="l">
              <a:lnSpc>
                <a:spcPct val="100000"/>
              </a:lnSpc>
              <a:spcBef>
                <a:spcPts val="600"/>
              </a:spcBef>
              <a:spcAft>
                <a:spcPts val="0"/>
              </a:spcAft>
              <a:buClr>
                <a:srgbClr val="FFFFFF"/>
              </a:buClr>
              <a:buSzPts val="1800"/>
              <a:buChar char="–"/>
              <a:defRPr b="0" i="0" sz="1800">
                <a:solidFill>
                  <a:srgbClr val="FFFFFF"/>
                </a:solidFill>
                <a:latin typeface="Arial"/>
                <a:ea typeface="Arial"/>
                <a:cs typeface="Arial"/>
                <a:sym typeface="Arial"/>
              </a:defRPr>
            </a:lvl5pPr>
            <a:lvl6pPr indent="-342900" lvl="5" marL="2743200" algn="l">
              <a:lnSpc>
                <a:spcPct val="100000"/>
              </a:lnSpc>
              <a:spcBef>
                <a:spcPts val="600"/>
              </a:spcBef>
              <a:spcAft>
                <a:spcPts val="0"/>
              </a:spcAft>
              <a:buClr>
                <a:srgbClr val="FFFFFF"/>
              </a:buClr>
              <a:buSzPts val="1800"/>
              <a:buChar char="–"/>
              <a:defRPr sz="1800">
                <a:solidFill>
                  <a:srgbClr val="FFFFFF"/>
                </a:solidFill>
              </a:defRPr>
            </a:lvl6pPr>
            <a:lvl7pPr indent="-342900" lvl="6" marL="3200400" algn="l">
              <a:lnSpc>
                <a:spcPct val="100000"/>
              </a:lnSpc>
              <a:spcBef>
                <a:spcPts val="600"/>
              </a:spcBef>
              <a:spcAft>
                <a:spcPts val="0"/>
              </a:spcAft>
              <a:buClr>
                <a:srgbClr val="FFFFFF"/>
              </a:buClr>
              <a:buSzPts val="1800"/>
              <a:buChar char="–"/>
              <a:defRPr sz="1800">
                <a:solidFill>
                  <a:srgbClr val="FFFFFF"/>
                </a:solidFill>
              </a:defRPr>
            </a:lvl7pPr>
            <a:lvl8pPr indent="-342900" lvl="7" marL="3657600" algn="l">
              <a:lnSpc>
                <a:spcPct val="100000"/>
              </a:lnSpc>
              <a:spcBef>
                <a:spcPts val="600"/>
              </a:spcBef>
              <a:spcAft>
                <a:spcPts val="0"/>
              </a:spcAft>
              <a:buClr>
                <a:srgbClr val="FFFFFF"/>
              </a:buClr>
              <a:buSzPts val="1800"/>
              <a:buChar char="–"/>
              <a:defRPr sz="1800">
                <a:solidFill>
                  <a:srgbClr val="FFFFFF"/>
                </a:solidFill>
              </a:defRPr>
            </a:lvl8pPr>
            <a:lvl9pPr indent="-342900" lvl="8" marL="4114800" algn="l">
              <a:lnSpc>
                <a:spcPct val="100000"/>
              </a:lnSpc>
              <a:spcBef>
                <a:spcPts val="600"/>
              </a:spcBef>
              <a:spcAft>
                <a:spcPts val="0"/>
              </a:spcAft>
              <a:buClr>
                <a:srgbClr val="FFFFFF"/>
              </a:buClr>
              <a:buSzPts val="1800"/>
              <a:buChar char="–"/>
              <a:defRPr sz="1800">
                <a:solidFill>
                  <a:srgbClr val="FFFFFF"/>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49" name="Shape 249"/>
        <p:cNvGrpSpPr/>
        <p:nvPr/>
      </p:nvGrpSpPr>
      <p:grpSpPr>
        <a:xfrm>
          <a:off x="0" y="0"/>
          <a:ext cx="0" cy="0"/>
          <a:chOff x="0" y="0"/>
          <a:chExt cx="0" cy="0"/>
        </a:xfrm>
      </p:grpSpPr>
      <p:sp>
        <p:nvSpPr>
          <p:cNvPr id="250" name="Google Shape;250;p66"/>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p66"/>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900"/>
              </a:spcBef>
              <a:spcAft>
                <a:spcPts val="0"/>
              </a:spcAft>
              <a:buClr>
                <a:schemeClr val="dk1"/>
              </a:buClr>
              <a:buSzPts val="1600"/>
              <a:buFont typeface="Arial"/>
              <a:buAutoNum type="arabicPeriod"/>
              <a:defRPr sz="1600"/>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04800" lvl="8" marL="4114800" algn="l">
              <a:lnSpc>
                <a:spcPct val="100000"/>
              </a:lnSpc>
              <a:spcBef>
                <a:spcPts val="600"/>
              </a:spcBef>
              <a:spcAft>
                <a:spcPts val="0"/>
              </a:spcAft>
              <a:buClr>
                <a:schemeClr val="dk1"/>
              </a:buClr>
              <a:buSzPts val="1200"/>
              <a:buChar char="–"/>
              <a:defRPr/>
            </a:lvl9pPr>
          </a:lstStyle>
          <a:p/>
        </p:txBody>
      </p:sp>
      <p:sp>
        <p:nvSpPr>
          <p:cNvPr id="252" name="Google Shape;252;p6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53" name="Google Shape;253;p6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254" name="Shape 254"/>
        <p:cNvGrpSpPr/>
        <p:nvPr/>
      </p:nvGrpSpPr>
      <p:grpSpPr>
        <a:xfrm>
          <a:off x="0" y="0"/>
          <a:ext cx="0" cy="0"/>
          <a:chOff x="0" y="0"/>
          <a:chExt cx="0" cy="0"/>
        </a:xfrm>
      </p:grpSpPr>
      <p:sp>
        <p:nvSpPr>
          <p:cNvPr id="255" name="Google Shape;255;p6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256" name="Google Shape;256;p6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57" name="Google Shape;257;p67"/>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258" name="Google Shape;258;p67"/>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259" name="Google Shape;259;p67"/>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260" name="Google Shape;260;p67"/>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61" name="Google Shape;261;p67"/>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62" name="Google Shape;262;p67"/>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63" name="Google Shape;263;p6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4" name="Google Shape;264;p67"/>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265" name="Google Shape;265;p67"/>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266" name="Shape 266"/>
        <p:cNvGrpSpPr/>
        <p:nvPr/>
      </p:nvGrpSpPr>
      <p:grpSpPr>
        <a:xfrm>
          <a:off x="0" y="0"/>
          <a:ext cx="0" cy="0"/>
          <a:chOff x="0" y="0"/>
          <a:chExt cx="0" cy="0"/>
        </a:xfrm>
      </p:grpSpPr>
      <p:sp>
        <p:nvSpPr>
          <p:cNvPr id="267" name="Google Shape;267;p68"/>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68" name="Google Shape;268;p6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69" name="Google Shape;269;p68"/>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270" name="Google Shape;270;p6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71" name="Google Shape;271;p68"/>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272" name="Shape 272"/>
        <p:cNvGrpSpPr/>
        <p:nvPr/>
      </p:nvGrpSpPr>
      <p:grpSpPr>
        <a:xfrm>
          <a:off x="0" y="0"/>
          <a:ext cx="0" cy="0"/>
          <a:chOff x="0" y="0"/>
          <a:chExt cx="0" cy="0"/>
        </a:xfrm>
      </p:grpSpPr>
      <p:sp>
        <p:nvSpPr>
          <p:cNvPr id="273" name="Google Shape;273;p69"/>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4" name="Google Shape;274;p69"/>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900"/>
              </a:spcBef>
              <a:spcAft>
                <a:spcPts val="0"/>
              </a:spcAft>
              <a:buClr>
                <a:schemeClr val="lt1"/>
              </a:buClr>
              <a:buSzPts val="1600"/>
              <a:buFont typeface="Arial"/>
              <a:buAutoNum type="arabicPeriod"/>
              <a:defRPr sz="1600">
                <a:solidFill>
                  <a:schemeClr val="lt1"/>
                </a:solidFill>
              </a:defRPr>
            </a:lvl1pPr>
            <a:lvl2pPr indent="-228600" lvl="1" marL="914400" algn="l">
              <a:lnSpc>
                <a:spcPct val="100000"/>
              </a:lnSpc>
              <a:spcBef>
                <a:spcPts val="900"/>
              </a:spcBef>
              <a:spcAft>
                <a:spcPts val="0"/>
              </a:spcAft>
              <a:buClr>
                <a:schemeClr val="lt1"/>
              </a:buClr>
              <a:buSzPts val="1200"/>
              <a:buFont typeface="Arial"/>
              <a:buNone/>
              <a:defRPr>
                <a:solidFill>
                  <a:schemeClr val="lt1"/>
                </a:solidFill>
              </a:defRPr>
            </a:lvl2pPr>
            <a:lvl3pPr indent="-304800" lvl="2" marL="1371600" algn="l">
              <a:lnSpc>
                <a:spcPct val="100000"/>
              </a:lnSpc>
              <a:spcBef>
                <a:spcPts val="600"/>
              </a:spcBef>
              <a:spcAft>
                <a:spcPts val="0"/>
              </a:spcAft>
              <a:buClr>
                <a:schemeClr val="lt1"/>
              </a:buClr>
              <a:buSzPts val="1200"/>
              <a:buChar char="•"/>
              <a:defRPr>
                <a:solidFill>
                  <a:schemeClr val="lt1"/>
                </a:solidFill>
              </a:defRPr>
            </a:lvl3pPr>
            <a:lvl4pPr indent="-304800" lvl="3" marL="1828800" algn="l">
              <a:lnSpc>
                <a:spcPct val="100000"/>
              </a:lnSpc>
              <a:spcBef>
                <a:spcPts val="600"/>
              </a:spcBef>
              <a:spcAft>
                <a:spcPts val="0"/>
              </a:spcAft>
              <a:buClr>
                <a:schemeClr val="lt1"/>
              </a:buClr>
              <a:buSzPts val="1200"/>
              <a:buChar char="–"/>
              <a:defRPr>
                <a:solidFill>
                  <a:schemeClr val="lt1"/>
                </a:solidFill>
              </a:defRPr>
            </a:lvl4pPr>
            <a:lvl5pPr indent="-304800" lvl="4" marL="2286000" algn="l">
              <a:lnSpc>
                <a:spcPct val="100000"/>
              </a:lnSpc>
              <a:spcBef>
                <a:spcPts val="600"/>
              </a:spcBef>
              <a:spcAft>
                <a:spcPts val="0"/>
              </a:spcAft>
              <a:buClr>
                <a:schemeClr val="lt1"/>
              </a:buClr>
              <a:buSzPts val="1200"/>
              <a:buChar char="–"/>
              <a:defRPr>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04800" lvl="8" marL="4114800" algn="l">
              <a:lnSpc>
                <a:spcPct val="100000"/>
              </a:lnSpc>
              <a:spcBef>
                <a:spcPts val="600"/>
              </a:spcBef>
              <a:spcAft>
                <a:spcPts val="0"/>
              </a:spcAft>
              <a:buClr>
                <a:schemeClr val="dk1"/>
              </a:buClr>
              <a:buSzPts val="1200"/>
              <a:buChar char="–"/>
              <a:defRPr/>
            </a:lvl9pPr>
          </a:lstStyle>
          <a:p/>
        </p:txBody>
      </p:sp>
      <p:cxnSp>
        <p:nvCxnSpPr>
          <p:cNvPr id="275" name="Google Shape;275;p69"/>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276" name="Google Shape;276;p6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77" name="Google Shape;277;p69"/>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278" name="Google Shape;278;p69"/>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Reverse">
  <p:cSld name="Reverse Statement">
    <p:bg>
      <p:bgPr>
        <a:solidFill>
          <a:schemeClr val="dk1"/>
        </a:solidFill>
      </p:bgPr>
    </p:bg>
    <p:spTree>
      <p:nvGrpSpPr>
        <p:cNvPr id="279" name="Shape 279"/>
        <p:cNvGrpSpPr/>
        <p:nvPr/>
      </p:nvGrpSpPr>
      <p:grpSpPr>
        <a:xfrm>
          <a:off x="0" y="0"/>
          <a:ext cx="0" cy="0"/>
          <a:chOff x="0" y="0"/>
          <a:chExt cx="0" cy="0"/>
        </a:xfrm>
      </p:grpSpPr>
      <p:sp>
        <p:nvSpPr>
          <p:cNvPr id="280" name="Google Shape;280;p70"/>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1" name="Google Shape;281;p7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2" name="Google Shape;282;p70"/>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283" name="Google Shape;283;p70"/>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84" name="Shape 284"/>
        <p:cNvGrpSpPr/>
        <p:nvPr/>
      </p:nvGrpSpPr>
      <p:grpSpPr>
        <a:xfrm>
          <a:off x="0" y="0"/>
          <a:ext cx="0" cy="0"/>
          <a:chOff x="0" y="0"/>
          <a:chExt cx="0" cy="0"/>
        </a:xfrm>
      </p:grpSpPr>
      <p:sp>
        <p:nvSpPr>
          <p:cNvPr id="285" name="Google Shape;285;p71"/>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b="1" sz="40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86" name="Google Shape;286;p7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287" name="Google Shape;287;p71"/>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88" name="Google Shape;288;p71"/>
          <p:cNvSpPr txBox="1"/>
          <p:nvPr>
            <p:ph idx="1" type="body"/>
          </p:nvPr>
        </p:nvSpPr>
        <p:spPr>
          <a:xfrm>
            <a:off x="457200" y="2348938"/>
            <a:ext cx="7086600" cy="19923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rgbClr val="000000"/>
              </a:buClr>
              <a:buSzPts val="1800"/>
              <a:buFont typeface="Arial"/>
              <a:buNone/>
              <a:defRPr b="0" i="0" sz="1800">
                <a:solidFill>
                  <a:srgbClr val="000000"/>
                </a:solidFill>
                <a:latin typeface="Arial"/>
                <a:ea typeface="Arial"/>
                <a:cs typeface="Arial"/>
                <a:sym typeface="Arial"/>
              </a:defRPr>
            </a:lvl1pPr>
            <a:lvl2pPr indent="-228600" lvl="1" marL="914400" algn="l">
              <a:lnSpc>
                <a:spcPct val="100000"/>
              </a:lnSpc>
              <a:spcBef>
                <a:spcPts val="900"/>
              </a:spcBef>
              <a:spcAft>
                <a:spcPts val="0"/>
              </a:spcAft>
              <a:buClr>
                <a:srgbClr val="000000"/>
              </a:buClr>
              <a:buSzPts val="1800"/>
              <a:buFont typeface="Arial"/>
              <a:buNone/>
              <a:defRPr b="0" i="0" sz="1800">
                <a:solidFill>
                  <a:srgbClr val="000000"/>
                </a:solidFill>
                <a:latin typeface="Arial"/>
                <a:ea typeface="Arial"/>
                <a:cs typeface="Arial"/>
                <a:sym typeface="Arial"/>
              </a:defRPr>
            </a:lvl2pPr>
            <a:lvl3pPr indent="-342900" lvl="2" marL="1371600" algn="l">
              <a:lnSpc>
                <a:spcPct val="100000"/>
              </a:lnSpc>
              <a:spcBef>
                <a:spcPts val="600"/>
              </a:spcBef>
              <a:spcAft>
                <a:spcPts val="0"/>
              </a:spcAft>
              <a:buClr>
                <a:srgbClr val="000000"/>
              </a:buClr>
              <a:buSzPts val="1800"/>
              <a:buChar char="•"/>
              <a:defRPr b="0" i="0" sz="1800">
                <a:solidFill>
                  <a:srgbClr val="000000"/>
                </a:solidFill>
                <a:latin typeface="Arial"/>
                <a:ea typeface="Arial"/>
                <a:cs typeface="Arial"/>
                <a:sym typeface="Arial"/>
              </a:defRPr>
            </a:lvl3pPr>
            <a:lvl4pPr indent="-342900" lvl="3" marL="1828800" algn="l">
              <a:lnSpc>
                <a:spcPct val="100000"/>
              </a:lnSpc>
              <a:spcBef>
                <a:spcPts val="600"/>
              </a:spcBef>
              <a:spcAft>
                <a:spcPts val="0"/>
              </a:spcAft>
              <a:buClr>
                <a:srgbClr val="000000"/>
              </a:buClr>
              <a:buSzPts val="1800"/>
              <a:buChar char="–"/>
              <a:defRPr b="0" i="0" sz="1800">
                <a:solidFill>
                  <a:srgbClr val="000000"/>
                </a:solidFill>
                <a:latin typeface="Arial"/>
                <a:ea typeface="Arial"/>
                <a:cs typeface="Arial"/>
                <a:sym typeface="Arial"/>
              </a:defRPr>
            </a:lvl4pPr>
            <a:lvl5pPr indent="-342900" lvl="4" marL="2286000" algn="l">
              <a:lnSpc>
                <a:spcPct val="100000"/>
              </a:lnSpc>
              <a:spcBef>
                <a:spcPts val="600"/>
              </a:spcBef>
              <a:spcAft>
                <a:spcPts val="0"/>
              </a:spcAft>
              <a:buClr>
                <a:srgbClr val="000000"/>
              </a:buClr>
              <a:buSzPts val="1800"/>
              <a:buChar char="–"/>
              <a:defRPr b="0" i="0" sz="1800">
                <a:solidFill>
                  <a:srgbClr val="000000"/>
                </a:solidFill>
                <a:latin typeface="Arial"/>
                <a:ea typeface="Arial"/>
                <a:cs typeface="Arial"/>
                <a:sym typeface="Arial"/>
              </a:defRPr>
            </a:lvl5pPr>
            <a:lvl6pPr indent="-342900" lvl="5" marL="2743200" algn="l">
              <a:lnSpc>
                <a:spcPct val="100000"/>
              </a:lnSpc>
              <a:spcBef>
                <a:spcPts val="600"/>
              </a:spcBef>
              <a:spcAft>
                <a:spcPts val="0"/>
              </a:spcAft>
              <a:buClr>
                <a:srgbClr val="000000"/>
              </a:buClr>
              <a:buSzPts val="1800"/>
              <a:buChar char="–"/>
              <a:defRPr sz="1800">
                <a:solidFill>
                  <a:srgbClr val="000000"/>
                </a:solidFill>
              </a:defRPr>
            </a:lvl6pPr>
            <a:lvl7pPr indent="-342900" lvl="6" marL="3200400" algn="l">
              <a:lnSpc>
                <a:spcPct val="100000"/>
              </a:lnSpc>
              <a:spcBef>
                <a:spcPts val="600"/>
              </a:spcBef>
              <a:spcAft>
                <a:spcPts val="0"/>
              </a:spcAft>
              <a:buClr>
                <a:srgbClr val="000000"/>
              </a:buClr>
              <a:buSzPts val="1800"/>
              <a:buChar char="–"/>
              <a:defRPr sz="1800">
                <a:solidFill>
                  <a:srgbClr val="000000"/>
                </a:solidFill>
              </a:defRPr>
            </a:lvl7pPr>
            <a:lvl8pPr indent="-342900" lvl="7" marL="3657600" algn="l">
              <a:lnSpc>
                <a:spcPct val="100000"/>
              </a:lnSpc>
              <a:spcBef>
                <a:spcPts val="600"/>
              </a:spcBef>
              <a:spcAft>
                <a:spcPts val="0"/>
              </a:spcAft>
              <a:buClr>
                <a:srgbClr val="000000"/>
              </a:buClr>
              <a:buSzPts val="1800"/>
              <a:buChar char="–"/>
              <a:defRPr sz="1800">
                <a:solidFill>
                  <a:srgbClr val="000000"/>
                </a:solidFill>
              </a:defRPr>
            </a:lvl8pPr>
            <a:lvl9pPr indent="-342900" lvl="8" marL="4114800" algn="l">
              <a:lnSpc>
                <a:spcPct val="100000"/>
              </a:lnSpc>
              <a:spcBef>
                <a:spcPts val="600"/>
              </a:spcBef>
              <a:spcAft>
                <a:spcPts val="0"/>
              </a:spcAft>
              <a:buClr>
                <a:srgbClr val="000000"/>
              </a:buClr>
              <a:buSzPts val="1800"/>
              <a:buChar char="–"/>
              <a:defRPr sz="1800">
                <a:solidFill>
                  <a:srgbClr val="000000"/>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AUTOLAYOUT">
    <p:bg>
      <p:bgPr>
        <a:solidFill>
          <a:srgbClr val="FFFFFF"/>
        </a:solidFill>
      </p:bgPr>
    </p:bg>
    <p:spTree>
      <p:nvGrpSpPr>
        <p:cNvPr id="23" name="Shape 23"/>
        <p:cNvGrpSpPr/>
        <p:nvPr/>
      </p:nvGrpSpPr>
      <p:grpSpPr>
        <a:xfrm>
          <a:off x="0" y="0"/>
          <a:ext cx="0" cy="0"/>
          <a:chOff x="0" y="0"/>
          <a:chExt cx="0" cy="0"/>
        </a:xfrm>
      </p:grpSpPr>
      <p:sp>
        <p:nvSpPr>
          <p:cNvPr id="24" name="Google Shape;24;p33"/>
          <p:cNvSpPr/>
          <p:nvPr/>
        </p:nvSpPr>
        <p:spPr>
          <a:xfrm>
            <a:off x="0" y="0"/>
            <a:ext cx="914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3"/>
          <p:cNvSpPr/>
          <p:nvPr/>
        </p:nvSpPr>
        <p:spPr>
          <a:xfrm>
            <a:off x="2448225" y="447900"/>
            <a:ext cx="4247700" cy="42477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3"/>
          <p:cNvSpPr/>
          <p:nvPr/>
        </p:nvSpPr>
        <p:spPr>
          <a:xfrm>
            <a:off x="2571825" y="571500"/>
            <a:ext cx="4000500" cy="4000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3"/>
          <p:cNvSpPr txBox="1"/>
          <p:nvPr>
            <p:ph type="title"/>
          </p:nvPr>
        </p:nvSpPr>
        <p:spPr>
          <a:xfrm>
            <a:off x="3019425" y="1662150"/>
            <a:ext cx="3105300" cy="1819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400"/>
              <a:buNone/>
              <a:defRPr b="1" sz="4000">
                <a:solidFill>
                  <a:schemeClr val="dk1"/>
                </a:solidFill>
              </a:defRPr>
            </a:lvl1pPr>
            <a:lvl2pPr lvl="1" algn="ctr">
              <a:lnSpc>
                <a:spcPct val="100000"/>
              </a:lnSpc>
              <a:spcBef>
                <a:spcPts val="0"/>
              </a:spcBef>
              <a:spcAft>
                <a:spcPts val="0"/>
              </a:spcAft>
              <a:buSzPts val="1400"/>
              <a:buNone/>
              <a:defRPr b="1" sz="2800">
                <a:solidFill>
                  <a:schemeClr val="dk1"/>
                </a:solidFill>
              </a:defRPr>
            </a:lvl2pPr>
            <a:lvl3pPr lvl="2" algn="ctr">
              <a:lnSpc>
                <a:spcPct val="100000"/>
              </a:lnSpc>
              <a:spcBef>
                <a:spcPts val="0"/>
              </a:spcBef>
              <a:spcAft>
                <a:spcPts val="0"/>
              </a:spcAft>
              <a:buSzPts val="1400"/>
              <a:buNone/>
              <a:defRPr b="1" sz="2800">
                <a:solidFill>
                  <a:schemeClr val="dk1"/>
                </a:solidFill>
              </a:defRPr>
            </a:lvl3pPr>
            <a:lvl4pPr lvl="3" algn="ctr">
              <a:lnSpc>
                <a:spcPct val="100000"/>
              </a:lnSpc>
              <a:spcBef>
                <a:spcPts val="0"/>
              </a:spcBef>
              <a:spcAft>
                <a:spcPts val="0"/>
              </a:spcAft>
              <a:buSzPts val="1400"/>
              <a:buNone/>
              <a:defRPr b="1" sz="2800">
                <a:solidFill>
                  <a:schemeClr val="dk1"/>
                </a:solidFill>
              </a:defRPr>
            </a:lvl4pPr>
            <a:lvl5pPr lvl="4" algn="ctr">
              <a:lnSpc>
                <a:spcPct val="100000"/>
              </a:lnSpc>
              <a:spcBef>
                <a:spcPts val="0"/>
              </a:spcBef>
              <a:spcAft>
                <a:spcPts val="0"/>
              </a:spcAft>
              <a:buSzPts val="1400"/>
              <a:buNone/>
              <a:defRPr b="1" sz="2800">
                <a:solidFill>
                  <a:schemeClr val="dk1"/>
                </a:solidFill>
              </a:defRPr>
            </a:lvl5pPr>
            <a:lvl6pPr lvl="5" algn="ctr">
              <a:lnSpc>
                <a:spcPct val="100000"/>
              </a:lnSpc>
              <a:spcBef>
                <a:spcPts val="0"/>
              </a:spcBef>
              <a:spcAft>
                <a:spcPts val="0"/>
              </a:spcAft>
              <a:buSzPts val="1400"/>
              <a:buNone/>
              <a:defRPr b="1" sz="2800">
                <a:solidFill>
                  <a:schemeClr val="dk1"/>
                </a:solidFill>
              </a:defRPr>
            </a:lvl6pPr>
            <a:lvl7pPr lvl="6" algn="ctr">
              <a:lnSpc>
                <a:spcPct val="100000"/>
              </a:lnSpc>
              <a:spcBef>
                <a:spcPts val="0"/>
              </a:spcBef>
              <a:spcAft>
                <a:spcPts val="0"/>
              </a:spcAft>
              <a:buSzPts val="1400"/>
              <a:buNone/>
              <a:defRPr b="1" sz="2800">
                <a:solidFill>
                  <a:schemeClr val="dk1"/>
                </a:solidFill>
              </a:defRPr>
            </a:lvl7pPr>
            <a:lvl8pPr lvl="7" algn="ctr">
              <a:lnSpc>
                <a:spcPct val="100000"/>
              </a:lnSpc>
              <a:spcBef>
                <a:spcPts val="0"/>
              </a:spcBef>
              <a:spcAft>
                <a:spcPts val="0"/>
              </a:spcAft>
              <a:buSzPts val="1400"/>
              <a:buNone/>
              <a:defRPr b="1" sz="2800">
                <a:solidFill>
                  <a:schemeClr val="dk1"/>
                </a:solidFill>
              </a:defRPr>
            </a:lvl8pPr>
            <a:lvl9pPr lvl="8" algn="ctr">
              <a:lnSpc>
                <a:spcPct val="100000"/>
              </a:lnSpc>
              <a:spcBef>
                <a:spcPts val="0"/>
              </a:spcBef>
              <a:spcAft>
                <a:spcPts val="0"/>
              </a:spcAft>
              <a:buSzPts val="1400"/>
              <a:buNone/>
              <a:defRPr b="1" sz="2800">
                <a:solidFill>
                  <a:schemeClr val="dk1"/>
                </a:solidFill>
              </a:defRPr>
            </a:lvl9pPr>
          </a:lstStyle>
          <a:p/>
        </p:txBody>
      </p:sp>
      <p:sp>
        <p:nvSpPr>
          <p:cNvPr id="28" name="Google Shape;28;p33"/>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289" name="Shape 289"/>
        <p:cNvGrpSpPr/>
        <p:nvPr/>
      </p:nvGrpSpPr>
      <p:grpSpPr>
        <a:xfrm>
          <a:off x="0" y="0"/>
          <a:ext cx="0" cy="0"/>
          <a:chOff x="0" y="0"/>
          <a:chExt cx="0" cy="0"/>
        </a:xfrm>
      </p:grpSpPr>
      <p:sp>
        <p:nvSpPr>
          <p:cNvPr id="290" name="Google Shape;290;p72"/>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1" name="Google Shape;291;p7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292" name="Shape 292"/>
        <p:cNvGrpSpPr/>
        <p:nvPr/>
      </p:nvGrpSpPr>
      <p:grpSpPr>
        <a:xfrm>
          <a:off x="0" y="0"/>
          <a:ext cx="0" cy="0"/>
          <a:chOff x="0" y="0"/>
          <a:chExt cx="0" cy="0"/>
        </a:xfrm>
      </p:grpSpPr>
      <p:sp>
        <p:nvSpPr>
          <p:cNvPr id="293" name="Google Shape;293;p73"/>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294" name="Google Shape;294;p73"/>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5" name="Google Shape;295;p7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96" name="Google Shape;296;p73"/>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297" name="Google Shape;297;p73"/>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298" name="Shape 298"/>
        <p:cNvGrpSpPr/>
        <p:nvPr/>
      </p:nvGrpSpPr>
      <p:grpSpPr>
        <a:xfrm>
          <a:off x="0" y="0"/>
          <a:ext cx="0" cy="0"/>
          <a:chOff x="0" y="0"/>
          <a:chExt cx="0" cy="0"/>
        </a:xfrm>
      </p:grpSpPr>
      <p:sp>
        <p:nvSpPr>
          <p:cNvPr id="299" name="Google Shape;299;p74"/>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00" name="Google Shape;300;p74"/>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p7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2" name="Google Shape;302;p74"/>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dk1"/>
                </a:solidFill>
                <a:latin typeface="Arial"/>
                <a:ea typeface="Arial"/>
                <a:cs typeface="Arial"/>
                <a:sym typeface="Arial"/>
              </a:rPr>
              <a:t>Verizon confidential and proprietary. Unauthorized disclosure, reproduction or other use prohibited.</a:t>
            </a:r>
            <a:endParaRPr b="0" i="0" sz="650" u="none" cap="none" strike="noStrike">
              <a:solidFill>
                <a:schemeClr val="dk1"/>
              </a:solidFill>
              <a:latin typeface="Arial"/>
              <a:ea typeface="Arial"/>
              <a:cs typeface="Arial"/>
              <a:sym typeface="Arial"/>
            </a:endParaRPr>
          </a:p>
        </p:txBody>
      </p:sp>
      <p:pic>
        <p:nvPicPr>
          <p:cNvPr id="303" name="Google Shape;303;p74"/>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304" name="Shape 304"/>
        <p:cNvGrpSpPr/>
        <p:nvPr/>
      </p:nvGrpSpPr>
      <p:grpSpPr>
        <a:xfrm>
          <a:off x="0" y="0"/>
          <a:ext cx="0" cy="0"/>
          <a:chOff x="0" y="0"/>
          <a:chExt cx="0" cy="0"/>
        </a:xfrm>
      </p:grpSpPr>
      <p:sp>
        <p:nvSpPr>
          <p:cNvPr id="305" name="Google Shape;305;p7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06" name="Google Shape;306;p7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07" name="Google Shape;307;p75"/>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308" name="Google Shape;308;p75"/>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309" name="Google Shape;309;p75"/>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310" name="Google Shape;310;p75"/>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11" name="Google Shape;311;p75"/>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12" name="Google Shape;312;p75"/>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13" name="Google Shape;313;p7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314" name="Shape 314"/>
        <p:cNvGrpSpPr/>
        <p:nvPr/>
      </p:nvGrpSpPr>
      <p:grpSpPr>
        <a:xfrm>
          <a:off x="0" y="0"/>
          <a:ext cx="0" cy="0"/>
          <a:chOff x="0" y="0"/>
          <a:chExt cx="0" cy="0"/>
        </a:xfrm>
      </p:grpSpPr>
      <p:sp>
        <p:nvSpPr>
          <p:cNvPr id="315" name="Google Shape;315;p76"/>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16" name="Google Shape;316;p76"/>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317" name="Shape 317"/>
        <p:cNvGrpSpPr/>
        <p:nvPr/>
      </p:nvGrpSpPr>
      <p:grpSpPr>
        <a:xfrm>
          <a:off x="0" y="0"/>
          <a:ext cx="0" cy="0"/>
          <a:chOff x="0" y="0"/>
          <a:chExt cx="0" cy="0"/>
        </a:xfrm>
      </p:grpSpPr>
      <p:sp>
        <p:nvSpPr>
          <p:cNvPr id="318" name="Google Shape;318;p77"/>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19" name="Google Shape;319;p7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0" name="Google Shape;320;p77"/>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0"/>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321" name="Google Shape;321;p77"/>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22" name="Google Shape;322;p77"/>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323" name="Shape 323"/>
        <p:cNvGrpSpPr/>
        <p:nvPr/>
      </p:nvGrpSpPr>
      <p:grpSpPr>
        <a:xfrm>
          <a:off x="0" y="0"/>
          <a:ext cx="0" cy="0"/>
          <a:chOff x="0" y="0"/>
          <a:chExt cx="0" cy="0"/>
        </a:xfrm>
      </p:grpSpPr>
      <p:sp>
        <p:nvSpPr>
          <p:cNvPr id="324" name="Google Shape;324;p78"/>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25" name="Google Shape;325;p7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26" name="Google Shape;326;p7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7" name="Google Shape;327;p78"/>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328" name="Google Shape;328;p7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29" name="Google Shape;329;p78"/>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0" name="Google Shape;330;p7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1_One Statement and Chart">
    <p:spTree>
      <p:nvGrpSpPr>
        <p:cNvPr id="331" name="Shape 331"/>
        <p:cNvGrpSpPr/>
        <p:nvPr/>
      </p:nvGrpSpPr>
      <p:grpSpPr>
        <a:xfrm>
          <a:off x="0" y="0"/>
          <a:ext cx="0" cy="0"/>
          <a:chOff x="0" y="0"/>
          <a:chExt cx="0" cy="0"/>
        </a:xfrm>
      </p:grpSpPr>
      <p:sp>
        <p:nvSpPr>
          <p:cNvPr id="332" name="Google Shape;332;p79"/>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33" name="Google Shape;333;p79"/>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a:latin typeface="Arial"/>
                <a:ea typeface="Arial"/>
                <a:cs typeface="Arial"/>
                <a:sym typeface="Arial"/>
              </a:defRPr>
            </a:lvl1pPr>
            <a:lvl2pPr indent="-228600" lvl="1" marL="914400" algn="l">
              <a:lnSpc>
                <a:spcPct val="100000"/>
              </a:lnSpc>
              <a:spcBef>
                <a:spcPts val="900"/>
              </a:spcBef>
              <a:spcAft>
                <a:spcPts val="0"/>
              </a:spcAft>
              <a:buClr>
                <a:schemeClr val="dk1"/>
              </a:buClr>
              <a:buSzPts val="1200"/>
              <a:buFont typeface="Arial"/>
              <a:buNone/>
              <a:defRPr>
                <a:latin typeface="Arial"/>
                <a:ea typeface="Arial"/>
                <a:cs typeface="Arial"/>
                <a:sym typeface="Arial"/>
              </a:defRPr>
            </a:lvl2pPr>
            <a:lvl3pPr indent="-304800" lvl="2" marL="1371600" algn="l">
              <a:lnSpc>
                <a:spcPct val="100000"/>
              </a:lnSpc>
              <a:spcBef>
                <a:spcPts val="600"/>
              </a:spcBef>
              <a:spcAft>
                <a:spcPts val="0"/>
              </a:spcAft>
              <a:buClr>
                <a:schemeClr val="dk1"/>
              </a:buClr>
              <a:buSzPts val="1200"/>
              <a:buChar char="•"/>
              <a:defRPr>
                <a:latin typeface="Arial"/>
                <a:ea typeface="Arial"/>
                <a:cs typeface="Arial"/>
                <a:sym typeface="Arial"/>
              </a:defRPr>
            </a:lvl3pPr>
            <a:lvl4pPr indent="-304800" lvl="3" marL="1828800" algn="l">
              <a:lnSpc>
                <a:spcPct val="100000"/>
              </a:lnSpc>
              <a:spcBef>
                <a:spcPts val="600"/>
              </a:spcBef>
              <a:spcAft>
                <a:spcPts val="0"/>
              </a:spcAft>
              <a:buClr>
                <a:schemeClr val="dk1"/>
              </a:buClr>
              <a:buSzPts val="1200"/>
              <a:buChar char="–"/>
              <a:defRPr>
                <a:latin typeface="Arial"/>
                <a:ea typeface="Arial"/>
                <a:cs typeface="Arial"/>
                <a:sym typeface="Arial"/>
              </a:defRPr>
            </a:lvl4pPr>
            <a:lvl5pPr indent="-304800" lvl="4" marL="2286000" algn="l">
              <a:lnSpc>
                <a:spcPct val="100000"/>
              </a:lnSpc>
              <a:spcBef>
                <a:spcPts val="600"/>
              </a:spcBef>
              <a:spcAft>
                <a:spcPts val="0"/>
              </a:spcAft>
              <a:buClr>
                <a:schemeClr val="dk1"/>
              </a:buClr>
              <a:buSzPts val="1200"/>
              <a:buChar char="–"/>
              <a:defRPr>
                <a:latin typeface="Arial"/>
                <a:ea typeface="Arial"/>
                <a:cs typeface="Arial"/>
                <a:sym typeface="Aria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334" name="Google Shape;334;p7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35" name="Google Shape;335;p79"/>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336" name="Shape 336"/>
        <p:cNvGrpSpPr/>
        <p:nvPr/>
      </p:nvGrpSpPr>
      <p:grpSpPr>
        <a:xfrm>
          <a:off x="0" y="0"/>
          <a:ext cx="0" cy="0"/>
          <a:chOff x="0" y="0"/>
          <a:chExt cx="0" cy="0"/>
        </a:xfrm>
      </p:grpSpPr>
      <p:sp>
        <p:nvSpPr>
          <p:cNvPr id="337" name="Google Shape;337;p8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38" name="Google Shape;338;p80"/>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9" name="Google Shape;339;p80"/>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340" name="Shape 340"/>
        <p:cNvGrpSpPr/>
        <p:nvPr/>
      </p:nvGrpSpPr>
      <p:grpSpPr>
        <a:xfrm>
          <a:off x="0" y="0"/>
          <a:ext cx="0" cy="0"/>
          <a:chOff x="0" y="0"/>
          <a:chExt cx="0" cy="0"/>
        </a:xfrm>
      </p:grpSpPr>
      <p:sp>
        <p:nvSpPr>
          <p:cNvPr id="341" name="Google Shape;341;p81"/>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42" name="Google Shape;342;p8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43" name="Google Shape;343;p8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44" name="Google Shape;344;p81"/>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345" name="Google Shape;345;p81"/>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346" name="Google Shape;346;p81"/>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29" name="Shape 29"/>
        <p:cNvGrpSpPr/>
        <p:nvPr/>
      </p:nvGrpSpPr>
      <p:grpSpPr>
        <a:xfrm>
          <a:off x="0" y="0"/>
          <a:ext cx="0" cy="0"/>
          <a:chOff x="0" y="0"/>
          <a:chExt cx="0" cy="0"/>
        </a:xfrm>
      </p:grpSpPr>
      <p:sp>
        <p:nvSpPr>
          <p:cNvPr id="30" name="Google Shape;30;p34"/>
          <p:cNvSpPr txBox="1"/>
          <p:nvPr>
            <p:ph type="ctrTitle"/>
          </p:nvPr>
        </p:nvSpPr>
        <p:spPr>
          <a:xfrm>
            <a:off x="457200" y="865690"/>
            <a:ext cx="6271800" cy="173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000"/>
              <a:buFont typeface="Arial"/>
              <a:buNone/>
              <a:defRPr b="1" i="0"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4"/>
          <p:cNvSpPr txBox="1"/>
          <p:nvPr>
            <p:ph idx="1" type="subTitle"/>
          </p:nvPr>
        </p:nvSpPr>
        <p:spPr>
          <a:xfrm>
            <a:off x="457200" y="2694490"/>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dk1"/>
              </a:buClr>
              <a:buSzPts val="2000"/>
              <a:buFont typeface="Arial"/>
              <a:buNone/>
              <a:defRPr b="0" i="0" sz="2000">
                <a:solidFill>
                  <a:schemeClr val="dk1"/>
                </a:solidFill>
                <a:latin typeface="Arial"/>
                <a:ea typeface="Arial"/>
                <a:cs typeface="Arial"/>
                <a:sym typeface="Arial"/>
              </a:defRPr>
            </a:lvl1pPr>
            <a:lvl2pPr lvl="1" algn="l">
              <a:lnSpc>
                <a:spcPct val="80000"/>
              </a:lnSpc>
              <a:spcBef>
                <a:spcPts val="900"/>
              </a:spcBef>
              <a:spcAft>
                <a:spcPts val="0"/>
              </a:spcAft>
              <a:buClr>
                <a:schemeClr val="dk1"/>
              </a:buClr>
              <a:buSzPts val="2000"/>
              <a:buFont typeface="Arial"/>
              <a:buNone/>
              <a:defRPr b="1" sz="2000">
                <a:solidFill>
                  <a:schemeClr val="dk1"/>
                </a:solidFill>
              </a:defRPr>
            </a:lvl2pPr>
            <a:lvl3pPr lvl="2" algn="l">
              <a:lnSpc>
                <a:spcPct val="80000"/>
              </a:lnSpc>
              <a:spcBef>
                <a:spcPts val="900"/>
              </a:spcBef>
              <a:spcAft>
                <a:spcPts val="0"/>
              </a:spcAft>
              <a:buClr>
                <a:schemeClr val="dk1"/>
              </a:buClr>
              <a:buSzPts val="2000"/>
              <a:buNone/>
              <a:defRPr b="1" sz="2000">
                <a:solidFill>
                  <a:schemeClr val="dk1"/>
                </a:solidFill>
              </a:defRPr>
            </a:lvl3pPr>
            <a:lvl4pPr lvl="3" algn="l">
              <a:lnSpc>
                <a:spcPct val="80000"/>
              </a:lnSpc>
              <a:spcBef>
                <a:spcPts val="900"/>
              </a:spcBef>
              <a:spcAft>
                <a:spcPts val="0"/>
              </a:spcAft>
              <a:buClr>
                <a:schemeClr val="dk1"/>
              </a:buClr>
              <a:buSzPts val="2000"/>
              <a:buNone/>
              <a:defRPr b="1" sz="2000">
                <a:solidFill>
                  <a:schemeClr val="dk1"/>
                </a:solidFill>
              </a:defRPr>
            </a:lvl4pPr>
            <a:lvl5pPr lvl="4" algn="l">
              <a:lnSpc>
                <a:spcPct val="80000"/>
              </a:lnSpc>
              <a:spcBef>
                <a:spcPts val="900"/>
              </a:spcBef>
              <a:spcAft>
                <a:spcPts val="0"/>
              </a:spcAft>
              <a:buClr>
                <a:schemeClr val="dk1"/>
              </a:buClr>
              <a:buSzPts val="2000"/>
              <a:buNone/>
              <a:defRPr b="1" sz="2000">
                <a:solidFill>
                  <a:schemeClr val="dk1"/>
                </a:solidFill>
              </a:defRPr>
            </a:lvl5pPr>
            <a:lvl6pPr lvl="5" algn="l">
              <a:lnSpc>
                <a:spcPct val="80000"/>
              </a:lnSpc>
              <a:spcBef>
                <a:spcPts val="900"/>
              </a:spcBef>
              <a:spcAft>
                <a:spcPts val="0"/>
              </a:spcAft>
              <a:buClr>
                <a:schemeClr val="dk1"/>
              </a:buClr>
              <a:buSzPts val="2000"/>
              <a:buNone/>
              <a:defRPr b="1" sz="2000">
                <a:solidFill>
                  <a:schemeClr val="dk1"/>
                </a:solidFill>
              </a:defRPr>
            </a:lvl6pPr>
            <a:lvl7pPr lvl="6" algn="l">
              <a:lnSpc>
                <a:spcPct val="80000"/>
              </a:lnSpc>
              <a:spcBef>
                <a:spcPts val="900"/>
              </a:spcBef>
              <a:spcAft>
                <a:spcPts val="0"/>
              </a:spcAft>
              <a:buClr>
                <a:schemeClr val="dk1"/>
              </a:buClr>
              <a:buSzPts val="2000"/>
              <a:buNone/>
              <a:defRPr b="1" sz="2000">
                <a:solidFill>
                  <a:schemeClr val="dk1"/>
                </a:solidFill>
              </a:defRPr>
            </a:lvl7pPr>
            <a:lvl8pPr lvl="7" algn="l">
              <a:lnSpc>
                <a:spcPct val="80000"/>
              </a:lnSpc>
              <a:spcBef>
                <a:spcPts val="900"/>
              </a:spcBef>
              <a:spcAft>
                <a:spcPts val="0"/>
              </a:spcAft>
              <a:buClr>
                <a:schemeClr val="dk1"/>
              </a:buClr>
              <a:buSzPts val="2000"/>
              <a:buNone/>
              <a:defRPr b="1" sz="2000">
                <a:solidFill>
                  <a:schemeClr val="dk1"/>
                </a:solidFill>
              </a:defRPr>
            </a:lvl8pPr>
            <a:lvl9pPr lvl="8" algn="l">
              <a:lnSpc>
                <a:spcPct val="80000"/>
              </a:lnSpc>
              <a:spcBef>
                <a:spcPts val="900"/>
              </a:spcBef>
              <a:spcAft>
                <a:spcPts val="0"/>
              </a:spcAft>
              <a:buClr>
                <a:schemeClr val="dk1"/>
              </a:buClr>
              <a:buSzPts val="2000"/>
              <a:buNone/>
              <a:defRPr b="1" sz="2000">
                <a:solidFill>
                  <a:schemeClr val="dk1"/>
                </a:solidFil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347" name="Shape 347"/>
        <p:cNvGrpSpPr/>
        <p:nvPr/>
      </p:nvGrpSpPr>
      <p:grpSpPr>
        <a:xfrm>
          <a:off x="0" y="0"/>
          <a:ext cx="0" cy="0"/>
          <a:chOff x="0" y="0"/>
          <a:chExt cx="0" cy="0"/>
        </a:xfrm>
      </p:grpSpPr>
      <p:pic>
        <p:nvPicPr>
          <p:cNvPr id="348" name="Google Shape;348;p82"/>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Reversed">
  <p:cSld name="1_Thank You">
    <p:spTree>
      <p:nvGrpSpPr>
        <p:cNvPr id="349" name="Shape 349"/>
        <p:cNvGrpSpPr/>
        <p:nvPr/>
      </p:nvGrpSpPr>
      <p:grpSpPr>
        <a:xfrm>
          <a:off x="0" y="0"/>
          <a:ext cx="0" cy="0"/>
          <a:chOff x="0" y="0"/>
          <a:chExt cx="0" cy="0"/>
        </a:xfrm>
      </p:grpSpPr>
      <p:pic>
        <p:nvPicPr>
          <p:cNvPr id="350" name="Google Shape;350;p83"/>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White">
  <p:cSld name="Thank You_1">
    <p:spTree>
      <p:nvGrpSpPr>
        <p:cNvPr id="351" name="Shape 351"/>
        <p:cNvGrpSpPr/>
        <p:nvPr/>
      </p:nvGrpSpPr>
      <p:grpSpPr>
        <a:xfrm>
          <a:off x="0" y="0"/>
          <a:ext cx="0" cy="0"/>
          <a:chOff x="0" y="0"/>
          <a:chExt cx="0" cy="0"/>
        </a:xfrm>
      </p:grpSpPr>
      <p:pic>
        <p:nvPicPr>
          <p:cNvPr id="352" name="Google Shape;352;p84"/>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Blank, Black">
  <p:cSld name="1_Thank You_1">
    <p:spTree>
      <p:nvGrpSpPr>
        <p:cNvPr id="353" name="Shape 353"/>
        <p:cNvGrpSpPr/>
        <p:nvPr/>
      </p:nvGrpSpPr>
      <p:grpSpPr>
        <a:xfrm>
          <a:off x="0" y="0"/>
          <a:ext cx="0" cy="0"/>
          <a:chOff x="0" y="0"/>
          <a:chExt cx="0" cy="0"/>
        </a:xfrm>
      </p:grpSpPr>
      <p:pic>
        <p:nvPicPr>
          <p:cNvPr id="354" name="Google Shape;354;p85"/>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type="obj">
  <p:cSld name="OBJECT">
    <p:spTree>
      <p:nvGrpSpPr>
        <p:cNvPr id="355" name="Shape 355"/>
        <p:cNvGrpSpPr/>
        <p:nvPr/>
      </p:nvGrpSpPr>
      <p:grpSpPr>
        <a:xfrm>
          <a:off x="0" y="0"/>
          <a:ext cx="0" cy="0"/>
          <a:chOff x="0" y="0"/>
          <a:chExt cx="0" cy="0"/>
        </a:xfrm>
      </p:grpSpPr>
      <p:sp>
        <p:nvSpPr>
          <p:cNvPr id="356" name="Google Shape;356;p86"/>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7" name="Google Shape;357;p86"/>
          <p:cNvSpPr txBox="1"/>
          <p:nvPr>
            <p:ph idx="1" type="body"/>
          </p:nvPr>
        </p:nvSpPr>
        <p:spPr>
          <a:xfrm>
            <a:off x="457200" y="1459580"/>
            <a:ext cx="7086600" cy="30174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900"/>
              </a:spcBef>
              <a:spcAft>
                <a:spcPts val="0"/>
              </a:spcAft>
              <a:buClr>
                <a:schemeClr val="dk1"/>
              </a:buClr>
              <a:buSzPts val="1600"/>
              <a:buFont typeface="Arial"/>
              <a:buAutoNum type="arabicPeriod"/>
              <a:defRPr sz="1600"/>
            </a:lvl1pPr>
            <a:lvl2pPr indent="-228600" lvl="1" marL="914400" algn="l">
              <a:lnSpc>
                <a:spcPct val="100000"/>
              </a:lnSpc>
              <a:spcBef>
                <a:spcPts val="900"/>
              </a:spcBef>
              <a:spcAft>
                <a:spcPts val="0"/>
              </a:spcAft>
              <a:buClr>
                <a:schemeClr val="dk1"/>
              </a:buClr>
              <a:buSzPts val="1800"/>
              <a:buFont typeface="Arial"/>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04800" lvl="8" marL="4114800" algn="l">
              <a:lnSpc>
                <a:spcPct val="100000"/>
              </a:lnSpc>
              <a:spcBef>
                <a:spcPts val="600"/>
              </a:spcBef>
              <a:spcAft>
                <a:spcPts val="0"/>
              </a:spcAft>
              <a:buClr>
                <a:schemeClr val="dk1"/>
              </a:buClr>
              <a:buSzPts val="1200"/>
              <a:buChar char="–"/>
              <a:defRPr/>
            </a:lvl9pPr>
          </a:lstStyle>
          <a:p/>
        </p:txBody>
      </p:sp>
      <p:sp>
        <p:nvSpPr>
          <p:cNvPr id="358" name="Google Shape;358;p86"/>
          <p:cNvSpPr txBox="1"/>
          <p:nvPr>
            <p:ph idx="10" type="dt"/>
          </p:nvPr>
        </p:nvSpPr>
        <p:spPr>
          <a:xfrm>
            <a:off x="7543800" y="4700016"/>
            <a:ext cx="914400" cy="2286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359" name="Google Shape;359;p8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60" name="Google Shape;360;p8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1">
  <p:cSld name="Thank You 1">
    <p:bg>
      <p:bgPr>
        <a:solidFill>
          <a:srgbClr val="000000"/>
        </a:solidFill>
      </p:bgPr>
    </p:bg>
    <p:spTree>
      <p:nvGrpSpPr>
        <p:cNvPr id="361" name="Shape 361"/>
        <p:cNvGrpSpPr/>
        <p:nvPr/>
      </p:nvGrpSpPr>
      <p:grpSpPr>
        <a:xfrm>
          <a:off x="0" y="0"/>
          <a:ext cx="0" cy="0"/>
          <a:chOff x="0" y="0"/>
          <a:chExt cx="0" cy="0"/>
        </a:xfrm>
      </p:grpSpPr>
      <p:sp>
        <p:nvSpPr>
          <p:cNvPr id="362" name="Google Shape;362;p87"/>
          <p:cNvSpPr txBox="1"/>
          <p:nvPr>
            <p:ph type="ctrTitle"/>
          </p:nvPr>
        </p:nvSpPr>
        <p:spPr>
          <a:xfrm>
            <a:off x="457200" y="745925"/>
            <a:ext cx="7332300" cy="3613200"/>
          </a:xfrm>
          <a:prstGeom prst="rect">
            <a:avLst/>
          </a:prstGeom>
          <a:noFill/>
          <a:ln>
            <a:noFill/>
          </a:ln>
        </p:spPr>
        <p:txBody>
          <a:bodyPr anchorCtr="0" anchor="ctr" bIns="0" lIns="0" spcFirstLastPara="1" rIns="0" wrap="square" tIns="0">
            <a:noAutofit/>
          </a:bodyPr>
          <a:lstStyle>
            <a:lvl1pPr lvl="0" marR="0" algn="l">
              <a:lnSpc>
                <a:spcPct val="80000"/>
              </a:lnSpc>
              <a:spcBef>
                <a:spcPts val="0"/>
              </a:spcBef>
              <a:spcAft>
                <a:spcPts val="0"/>
              </a:spcAft>
              <a:buClr>
                <a:srgbClr val="FFFFFF"/>
              </a:buClr>
              <a:buSzPts val="5800"/>
              <a:buNone/>
              <a:defRPr i="0" sz="5800" u="none" cap="none" strike="noStrike">
                <a:solidFill>
                  <a:srgbClr val="FFFFFF"/>
                </a:solidFill>
              </a:defRPr>
            </a:lvl1pPr>
            <a:lvl2pPr lvl="1"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2pPr>
            <a:lvl3pPr lvl="2"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3pPr>
            <a:lvl4pPr lvl="3"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4pPr>
            <a:lvl5pPr lvl="4"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5pPr>
            <a:lvl6pPr lvl="5"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6pPr>
            <a:lvl7pPr lvl="6"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7pPr>
            <a:lvl8pPr lvl="7"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8pPr>
            <a:lvl9pPr lvl="8" algn="l">
              <a:lnSpc>
                <a:spcPct val="100000"/>
              </a:lnSpc>
              <a:spcBef>
                <a:spcPts val="0"/>
              </a:spcBef>
              <a:spcAft>
                <a:spcPts val="0"/>
              </a:spcAft>
              <a:buClr>
                <a:srgbClr val="FFFFFF"/>
              </a:buClr>
              <a:buSzPts val="3200"/>
              <a:buFont typeface="Arial"/>
              <a:buNone/>
              <a:defRPr b="1" sz="3600">
                <a:solidFill>
                  <a:srgbClr val="FFFFFF"/>
                </a:solidFill>
                <a:latin typeface="Arial"/>
                <a:ea typeface="Arial"/>
                <a:cs typeface="Arial"/>
                <a:sym typeface="Arial"/>
              </a:defRPr>
            </a:lvl9pPr>
          </a:lstStyle>
          <a:p/>
        </p:txBody>
      </p:sp>
      <p:pic>
        <p:nvPicPr>
          <p:cNvPr id="363" name="Google Shape;363;p87"/>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364" name="Shape 364"/>
        <p:cNvGrpSpPr/>
        <p:nvPr/>
      </p:nvGrpSpPr>
      <p:grpSpPr>
        <a:xfrm>
          <a:off x="0" y="0"/>
          <a:ext cx="0" cy="0"/>
          <a:chOff x="0" y="0"/>
          <a:chExt cx="0" cy="0"/>
        </a:xfrm>
      </p:grpSpPr>
      <p:sp>
        <p:nvSpPr>
          <p:cNvPr id="365" name="Google Shape;365;p88"/>
          <p:cNvSpPr txBox="1"/>
          <p:nvPr>
            <p:ph idx="12" type="sldNum"/>
          </p:nvPr>
        </p:nvSpPr>
        <p:spPr>
          <a:xfrm>
            <a:off x="8618579" y="4718361"/>
            <a:ext cx="228600" cy="1794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6" name="Google Shape;366;p88"/>
          <p:cNvSpPr txBox="1"/>
          <p:nvPr>
            <p:ph idx="1" type="body"/>
          </p:nvPr>
        </p:nvSpPr>
        <p:spPr>
          <a:xfrm>
            <a:off x="-1" y="4922607"/>
            <a:ext cx="4503000" cy="220800"/>
          </a:xfrm>
          <a:prstGeom prst="rect">
            <a:avLst/>
          </a:prstGeom>
          <a:noFill/>
          <a:ln>
            <a:noFill/>
          </a:ln>
        </p:spPr>
        <p:txBody>
          <a:bodyPr anchorCtr="0" anchor="b" bIns="45700" lIns="45700" spcFirstLastPara="1" rIns="0" wrap="square" tIns="0">
            <a:noAutofit/>
          </a:bodyPr>
          <a:lstStyle>
            <a:lvl1pPr indent="-228600" lvl="0" marL="457200" algn="l">
              <a:lnSpc>
                <a:spcPct val="100000"/>
              </a:lnSpc>
              <a:spcBef>
                <a:spcPts val="900"/>
              </a:spcBef>
              <a:spcAft>
                <a:spcPts val="0"/>
              </a:spcAft>
              <a:buClr>
                <a:srgbClr val="7F7F7F"/>
              </a:buClr>
              <a:buSzPts val="525"/>
              <a:buFont typeface="Arial"/>
              <a:buNone/>
              <a:defRPr sz="525" cap="none">
                <a:solidFill>
                  <a:srgbClr val="7F7F7F"/>
                </a:solidFill>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Art">
  <p:cSld name="Blank Logo">
    <p:spTree>
      <p:nvGrpSpPr>
        <p:cNvPr id="367" name="Shape 367"/>
        <p:cNvGrpSpPr/>
        <p:nvPr/>
      </p:nvGrpSpPr>
      <p:grpSpPr>
        <a:xfrm>
          <a:off x="0" y="0"/>
          <a:ext cx="0" cy="0"/>
          <a:chOff x="0" y="0"/>
          <a:chExt cx="0" cy="0"/>
        </a:xfrm>
      </p:grpSpPr>
      <p:sp>
        <p:nvSpPr>
          <p:cNvPr id="368" name="Google Shape;368;p89"/>
          <p:cNvSpPr/>
          <p:nvPr/>
        </p:nvSpPr>
        <p:spPr>
          <a:xfrm>
            <a:off x="2604771" y="4699624"/>
            <a:ext cx="4489500" cy="444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69" name="Google Shape;369;p89"/>
          <p:cNvSpPr txBox="1"/>
          <p:nvPr>
            <p:ph idx="12" type="sldNum"/>
          </p:nvPr>
        </p:nvSpPr>
        <p:spPr>
          <a:xfrm>
            <a:off x="8372478" y="4700016"/>
            <a:ext cx="3144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bg>
      <p:bgPr>
        <a:solidFill>
          <a:srgbClr val="FFFFFF"/>
        </a:solidFill>
      </p:bgPr>
    </p:bg>
    <p:spTree>
      <p:nvGrpSpPr>
        <p:cNvPr id="370" name="Shape 370"/>
        <p:cNvGrpSpPr/>
        <p:nvPr/>
      </p:nvGrpSpPr>
      <p:grpSpPr>
        <a:xfrm>
          <a:off x="0" y="0"/>
          <a:ext cx="0" cy="0"/>
          <a:chOff x="0" y="0"/>
          <a:chExt cx="0" cy="0"/>
        </a:xfrm>
      </p:grpSpPr>
      <p:sp>
        <p:nvSpPr>
          <p:cNvPr id="371" name="Google Shape;371;p90"/>
          <p:cNvSpPr/>
          <p:nvPr/>
        </p:nvSpPr>
        <p:spPr>
          <a:xfrm>
            <a:off x="0" y="4385075"/>
            <a:ext cx="7062000" cy="7584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1">
  <p:cSld name="1_Text and One Picture">
    <p:spTree>
      <p:nvGrpSpPr>
        <p:cNvPr id="376" name="Shape 376"/>
        <p:cNvGrpSpPr/>
        <p:nvPr/>
      </p:nvGrpSpPr>
      <p:grpSpPr>
        <a:xfrm>
          <a:off x="0" y="0"/>
          <a:ext cx="0" cy="0"/>
          <a:chOff x="0" y="0"/>
          <a:chExt cx="0" cy="0"/>
        </a:xfrm>
      </p:grpSpPr>
      <p:sp>
        <p:nvSpPr>
          <p:cNvPr id="377" name="Google Shape;377;p2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78" name="Google Shape;378;p2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79" name="Google Shape;379;p2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AUTOLAYOUT_1">
    <p:bg>
      <p:bgPr>
        <a:solidFill>
          <a:srgbClr val="FFFFFF"/>
        </a:solidFill>
      </p:bgPr>
    </p:bg>
    <p:spTree>
      <p:nvGrpSpPr>
        <p:cNvPr id="32" name="Shape 32"/>
        <p:cNvGrpSpPr/>
        <p:nvPr/>
      </p:nvGrpSpPr>
      <p:grpSpPr>
        <a:xfrm>
          <a:off x="0" y="0"/>
          <a:ext cx="0" cy="0"/>
          <a:chOff x="0" y="0"/>
          <a:chExt cx="0" cy="0"/>
        </a:xfrm>
      </p:grpSpPr>
      <p:sp>
        <p:nvSpPr>
          <p:cNvPr id="33" name="Google Shape;33;p35"/>
          <p:cNvSpPr/>
          <p:nvPr/>
        </p:nvSpPr>
        <p:spPr>
          <a:xfrm>
            <a:off x="0" y="0"/>
            <a:ext cx="9144000" cy="5143500"/>
          </a:xfrm>
          <a:prstGeom prst="rect">
            <a:avLst/>
          </a:prstGeom>
          <a:solidFill>
            <a:srgbClr val="47C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5"/>
          <p:cNvSpPr/>
          <p:nvPr/>
        </p:nvSpPr>
        <p:spPr>
          <a:xfrm>
            <a:off x="2448225" y="447900"/>
            <a:ext cx="4247700" cy="42477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5"/>
          <p:cNvSpPr/>
          <p:nvPr/>
        </p:nvSpPr>
        <p:spPr>
          <a:xfrm>
            <a:off x="2571825" y="571500"/>
            <a:ext cx="4000500" cy="4000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35"/>
          <p:cNvSpPr txBox="1"/>
          <p:nvPr>
            <p:ph type="title"/>
          </p:nvPr>
        </p:nvSpPr>
        <p:spPr>
          <a:xfrm>
            <a:off x="3019425" y="1662150"/>
            <a:ext cx="3105300" cy="1819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SzPts val="2400"/>
              <a:buNone/>
              <a:defRPr b="1" sz="4000">
                <a:solidFill>
                  <a:srgbClr val="47C0FF"/>
                </a:solidFill>
              </a:defRPr>
            </a:lvl1pPr>
            <a:lvl2pPr lvl="1" algn="ctr">
              <a:lnSpc>
                <a:spcPct val="100000"/>
              </a:lnSpc>
              <a:spcBef>
                <a:spcPts val="0"/>
              </a:spcBef>
              <a:spcAft>
                <a:spcPts val="0"/>
              </a:spcAft>
              <a:buSzPts val="1400"/>
              <a:buNone/>
              <a:defRPr b="1" sz="2800">
                <a:solidFill>
                  <a:srgbClr val="47C0FF"/>
                </a:solidFill>
              </a:defRPr>
            </a:lvl2pPr>
            <a:lvl3pPr lvl="2" algn="ctr">
              <a:lnSpc>
                <a:spcPct val="100000"/>
              </a:lnSpc>
              <a:spcBef>
                <a:spcPts val="0"/>
              </a:spcBef>
              <a:spcAft>
                <a:spcPts val="0"/>
              </a:spcAft>
              <a:buSzPts val="1400"/>
              <a:buNone/>
              <a:defRPr b="1" sz="2800">
                <a:solidFill>
                  <a:srgbClr val="47C0FF"/>
                </a:solidFill>
              </a:defRPr>
            </a:lvl3pPr>
            <a:lvl4pPr lvl="3" algn="ctr">
              <a:lnSpc>
                <a:spcPct val="100000"/>
              </a:lnSpc>
              <a:spcBef>
                <a:spcPts val="0"/>
              </a:spcBef>
              <a:spcAft>
                <a:spcPts val="0"/>
              </a:spcAft>
              <a:buSzPts val="1400"/>
              <a:buNone/>
              <a:defRPr b="1" sz="2800">
                <a:solidFill>
                  <a:srgbClr val="47C0FF"/>
                </a:solidFill>
              </a:defRPr>
            </a:lvl4pPr>
            <a:lvl5pPr lvl="4" algn="ctr">
              <a:lnSpc>
                <a:spcPct val="100000"/>
              </a:lnSpc>
              <a:spcBef>
                <a:spcPts val="0"/>
              </a:spcBef>
              <a:spcAft>
                <a:spcPts val="0"/>
              </a:spcAft>
              <a:buSzPts val="1400"/>
              <a:buNone/>
              <a:defRPr b="1" sz="2800">
                <a:solidFill>
                  <a:srgbClr val="47C0FF"/>
                </a:solidFill>
              </a:defRPr>
            </a:lvl5pPr>
            <a:lvl6pPr lvl="5" algn="ctr">
              <a:lnSpc>
                <a:spcPct val="100000"/>
              </a:lnSpc>
              <a:spcBef>
                <a:spcPts val="0"/>
              </a:spcBef>
              <a:spcAft>
                <a:spcPts val="0"/>
              </a:spcAft>
              <a:buSzPts val="1400"/>
              <a:buNone/>
              <a:defRPr b="1" sz="2800">
                <a:solidFill>
                  <a:srgbClr val="47C0FF"/>
                </a:solidFill>
              </a:defRPr>
            </a:lvl6pPr>
            <a:lvl7pPr lvl="6" algn="ctr">
              <a:lnSpc>
                <a:spcPct val="100000"/>
              </a:lnSpc>
              <a:spcBef>
                <a:spcPts val="0"/>
              </a:spcBef>
              <a:spcAft>
                <a:spcPts val="0"/>
              </a:spcAft>
              <a:buSzPts val="1400"/>
              <a:buNone/>
              <a:defRPr b="1" sz="2800">
                <a:solidFill>
                  <a:srgbClr val="47C0FF"/>
                </a:solidFill>
              </a:defRPr>
            </a:lvl7pPr>
            <a:lvl8pPr lvl="7" algn="ctr">
              <a:lnSpc>
                <a:spcPct val="100000"/>
              </a:lnSpc>
              <a:spcBef>
                <a:spcPts val="0"/>
              </a:spcBef>
              <a:spcAft>
                <a:spcPts val="0"/>
              </a:spcAft>
              <a:buSzPts val="1400"/>
              <a:buNone/>
              <a:defRPr b="1" sz="2800">
                <a:solidFill>
                  <a:srgbClr val="47C0FF"/>
                </a:solidFill>
              </a:defRPr>
            </a:lvl8pPr>
            <a:lvl9pPr lvl="8" algn="ctr">
              <a:lnSpc>
                <a:spcPct val="100000"/>
              </a:lnSpc>
              <a:spcBef>
                <a:spcPts val="0"/>
              </a:spcBef>
              <a:spcAft>
                <a:spcPts val="0"/>
              </a:spcAft>
              <a:buSzPts val="1400"/>
              <a:buNone/>
              <a:defRPr b="1" sz="2800">
                <a:solidFill>
                  <a:srgbClr val="47C0FF"/>
                </a:solidFill>
              </a:defRPr>
            </a:lvl9pPr>
          </a:lstStyle>
          <a:p/>
        </p:txBody>
      </p:sp>
      <p:sp>
        <p:nvSpPr>
          <p:cNvPr id="37" name="Google Shape;37;p35"/>
          <p:cNvSpPr txBox="1"/>
          <p:nvPr>
            <p:ph idx="12" type="sldNum"/>
          </p:nvPr>
        </p:nvSpPr>
        <p:spPr>
          <a:xfrm>
            <a:off x="8472458" y="4663217"/>
            <a:ext cx="5487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1000" u="none" cap="none" strike="noStrike">
                <a:solidFill>
                  <a:srgbClr val="FFFFFF"/>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
    <p:spTree>
      <p:nvGrpSpPr>
        <p:cNvPr id="380" name="Shape 380"/>
        <p:cNvGrpSpPr/>
        <p:nvPr/>
      </p:nvGrpSpPr>
      <p:grpSpPr>
        <a:xfrm>
          <a:off x="0" y="0"/>
          <a:ext cx="0" cy="0"/>
          <a:chOff x="0" y="0"/>
          <a:chExt cx="0" cy="0"/>
        </a:xfrm>
      </p:grpSpPr>
      <p:sp>
        <p:nvSpPr>
          <p:cNvPr id="381" name="Google Shape;381;p26"/>
          <p:cNvSpPr txBox="1"/>
          <p:nvPr>
            <p:ph idx="12" type="sldNum"/>
          </p:nvPr>
        </p:nvSpPr>
        <p:spPr>
          <a:xfrm>
            <a:off x="8618579" y="4718361"/>
            <a:ext cx="228600" cy="1794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2" name="Google Shape;382;p26"/>
          <p:cNvSpPr txBox="1"/>
          <p:nvPr>
            <p:ph idx="1" type="body"/>
          </p:nvPr>
        </p:nvSpPr>
        <p:spPr>
          <a:xfrm>
            <a:off x="-1" y="4922607"/>
            <a:ext cx="4503000" cy="220800"/>
          </a:xfrm>
          <a:prstGeom prst="rect">
            <a:avLst/>
          </a:prstGeom>
          <a:noFill/>
          <a:ln>
            <a:noFill/>
          </a:ln>
        </p:spPr>
        <p:txBody>
          <a:bodyPr anchorCtr="0" anchor="b" bIns="45700" lIns="45700" spcFirstLastPara="1" rIns="0" wrap="square" tIns="0">
            <a:noAutofit/>
          </a:bodyPr>
          <a:lstStyle>
            <a:lvl1pPr indent="-228600" lvl="0" marL="457200" algn="l">
              <a:lnSpc>
                <a:spcPct val="100000"/>
              </a:lnSpc>
              <a:spcBef>
                <a:spcPts val="900"/>
              </a:spcBef>
              <a:spcAft>
                <a:spcPts val="0"/>
              </a:spcAft>
              <a:buClr>
                <a:srgbClr val="7F7F7F"/>
              </a:buClr>
              <a:buSzPts val="525"/>
              <a:buFont typeface="Arial"/>
              <a:buNone/>
              <a:defRPr sz="525" cap="none">
                <a:solidFill>
                  <a:srgbClr val="7F7F7F"/>
                </a:solidFill>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SzPts val="1800"/>
              <a:buChar char="•"/>
              <a:defRPr/>
            </a:lvl3pPr>
            <a:lvl4pPr indent="-342900" lvl="3" marL="1828800" algn="l">
              <a:lnSpc>
                <a:spcPct val="100000"/>
              </a:lnSpc>
              <a:spcBef>
                <a:spcPts val="600"/>
              </a:spcBef>
              <a:spcAft>
                <a:spcPts val="0"/>
              </a:spcAft>
              <a:buSzPts val="1800"/>
              <a:buChar char="–"/>
              <a:defRPr/>
            </a:lvl4pPr>
            <a:lvl5pPr indent="-342900" lvl="4" marL="2286000" algn="l">
              <a:lnSpc>
                <a:spcPct val="100000"/>
              </a:lnSpc>
              <a:spcBef>
                <a:spcPts val="600"/>
              </a:spcBef>
              <a:spcAft>
                <a:spcPts val="0"/>
              </a:spcAft>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Tree>
  </p:cSld>
  <p:clrMapOvr>
    <a:masterClrMapping/>
  </p:clrMapOvr>
  <mc:AlternateContent>
    <mc:Choice Requires="p14">
      <p:transition p14:dur="400">
        <p:fade/>
      </p:transition>
    </mc:Choice>
    <mc:Fallback>
      <p:transition>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over slide">
    <p:spTree>
      <p:nvGrpSpPr>
        <p:cNvPr id="383" name="Shape 383"/>
        <p:cNvGrpSpPr/>
        <p:nvPr/>
      </p:nvGrpSpPr>
      <p:grpSpPr>
        <a:xfrm>
          <a:off x="0" y="0"/>
          <a:ext cx="0" cy="0"/>
          <a:chOff x="0" y="0"/>
          <a:chExt cx="0" cy="0"/>
        </a:xfrm>
      </p:grpSpPr>
      <p:sp>
        <p:nvSpPr>
          <p:cNvPr id="384" name="Google Shape;384;p28"/>
          <p:cNvSpPr txBox="1"/>
          <p:nvPr>
            <p:ph type="ctrTitle"/>
          </p:nvPr>
        </p:nvSpPr>
        <p:spPr>
          <a:xfrm>
            <a:off x="457200" y="463073"/>
            <a:ext cx="6271800" cy="173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6000"/>
              <a:buFont typeface="Arial"/>
              <a:buNone/>
              <a:defRPr b="1" i="0" sz="6000">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5" name="Google Shape;385;p28"/>
          <p:cNvSpPr txBox="1"/>
          <p:nvPr>
            <p:ph idx="1" type="subTitle"/>
          </p:nvPr>
        </p:nvSpPr>
        <p:spPr>
          <a:xfrm>
            <a:off x="457200" y="2291873"/>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chemeClr val="dk1"/>
              </a:buClr>
              <a:buSzPts val="2000"/>
              <a:buFont typeface="Arial"/>
              <a:buNone/>
              <a:defRPr b="0" i="0" sz="2000">
                <a:solidFill>
                  <a:schemeClr val="dk1"/>
                </a:solidFill>
                <a:latin typeface="Arial"/>
                <a:ea typeface="Arial"/>
                <a:cs typeface="Arial"/>
                <a:sym typeface="Arial"/>
              </a:defRPr>
            </a:lvl1pPr>
            <a:lvl2pPr lvl="1" algn="l">
              <a:lnSpc>
                <a:spcPct val="80000"/>
              </a:lnSpc>
              <a:spcBef>
                <a:spcPts val="900"/>
              </a:spcBef>
              <a:spcAft>
                <a:spcPts val="0"/>
              </a:spcAft>
              <a:buClr>
                <a:schemeClr val="dk1"/>
              </a:buClr>
              <a:buSzPts val="2000"/>
              <a:buFont typeface="Arial"/>
              <a:buNone/>
              <a:defRPr b="1" sz="2000">
                <a:solidFill>
                  <a:schemeClr val="dk1"/>
                </a:solidFill>
              </a:defRPr>
            </a:lvl2pPr>
            <a:lvl3pPr lvl="2" algn="l">
              <a:lnSpc>
                <a:spcPct val="80000"/>
              </a:lnSpc>
              <a:spcBef>
                <a:spcPts val="900"/>
              </a:spcBef>
              <a:spcAft>
                <a:spcPts val="0"/>
              </a:spcAft>
              <a:buClr>
                <a:schemeClr val="dk1"/>
              </a:buClr>
              <a:buSzPts val="2000"/>
              <a:buNone/>
              <a:defRPr b="1" sz="2000">
                <a:solidFill>
                  <a:schemeClr val="dk1"/>
                </a:solidFill>
              </a:defRPr>
            </a:lvl3pPr>
            <a:lvl4pPr lvl="3" algn="l">
              <a:lnSpc>
                <a:spcPct val="80000"/>
              </a:lnSpc>
              <a:spcBef>
                <a:spcPts val="900"/>
              </a:spcBef>
              <a:spcAft>
                <a:spcPts val="0"/>
              </a:spcAft>
              <a:buClr>
                <a:schemeClr val="dk1"/>
              </a:buClr>
              <a:buSzPts val="2000"/>
              <a:buNone/>
              <a:defRPr b="1" sz="2000">
                <a:solidFill>
                  <a:schemeClr val="dk1"/>
                </a:solidFill>
              </a:defRPr>
            </a:lvl4pPr>
            <a:lvl5pPr lvl="4" algn="l">
              <a:lnSpc>
                <a:spcPct val="80000"/>
              </a:lnSpc>
              <a:spcBef>
                <a:spcPts val="900"/>
              </a:spcBef>
              <a:spcAft>
                <a:spcPts val="0"/>
              </a:spcAft>
              <a:buClr>
                <a:schemeClr val="dk1"/>
              </a:buClr>
              <a:buSzPts val="2000"/>
              <a:buNone/>
              <a:defRPr b="1" sz="2000">
                <a:solidFill>
                  <a:schemeClr val="dk1"/>
                </a:solidFill>
              </a:defRPr>
            </a:lvl5pPr>
            <a:lvl6pPr lvl="5" algn="l">
              <a:lnSpc>
                <a:spcPct val="80000"/>
              </a:lnSpc>
              <a:spcBef>
                <a:spcPts val="900"/>
              </a:spcBef>
              <a:spcAft>
                <a:spcPts val="0"/>
              </a:spcAft>
              <a:buClr>
                <a:schemeClr val="dk1"/>
              </a:buClr>
              <a:buSzPts val="2000"/>
              <a:buNone/>
              <a:defRPr b="1" sz="2000">
                <a:solidFill>
                  <a:schemeClr val="dk1"/>
                </a:solidFill>
              </a:defRPr>
            </a:lvl6pPr>
            <a:lvl7pPr lvl="6" algn="l">
              <a:lnSpc>
                <a:spcPct val="80000"/>
              </a:lnSpc>
              <a:spcBef>
                <a:spcPts val="900"/>
              </a:spcBef>
              <a:spcAft>
                <a:spcPts val="0"/>
              </a:spcAft>
              <a:buClr>
                <a:schemeClr val="dk1"/>
              </a:buClr>
              <a:buSzPts val="2000"/>
              <a:buNone/>
              <a:defRPr b="1" sz="2000">
                <a:solidFill>
                  <a:schemeClr val="dk1"/>
                </a:solidFill>
              </a:defRPr>
            </a:lvl7pPr>
            <a:lvl8pPr lvl="7" algn="l">
              <a:lnSpc>
                <a:spcPct val="80000"/>
              </a:lnSpc>
              <a:spcBef>
                <a:spcPts val="900"/>
              </a:spcBef>
              <a:spcAft>
                <a:spcPts val="0"/>
              </a:spcAft>
              <a:buClr>
                <a:schemeClr val="dk1"/>
              </a:buClr>
              <a:buSzPts val="2000"/>
              <a:buNone/>
              <a:defRPr b="1" sz="2000">
                <a:solidFill>
                  <a:schemeClr val="dk1"/>
                </a:solidFill>
              </a:defRPr>
            </a:lvl8pPr>
            <a:lvl9pPr lvl="8" algn="l">
              <a:lnSpc>
                <a:spcPct val="80000"/>
              </a:lnSpc>
              <a:spcBef>
                <a:spcPts val="900"/>
              </a:spcBef>
              <a:spcAft>
                <a:spcPts val="0"/>
              </a:spcAft>
              <a:buClr>
                <a:schemeClr val="dk1"/>
              </a:buClr>
              <a:buSzPts val="2000"/>
              <a:buNone/>
              <a:defRPr b="1" sz="2000">
                <a:solidFill>
                  <a:schemeClr val="dk1"/>
                </a:solidFil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386" name="Shape 386"/>
        <p:cNvGrpSpPr/>
        <p:nvPr/>
      </p:nvGrpSpPr>
      <p:grpSpPr>
        <a:xfrm>
          <a:off x="0" y="0"/>
          <a:ext cx="0" cy="0"/>
          <a:chOff x="0" y="0"/>
          <a:chExt cx="0" cy="0"/>
        </a:xfrm>
      </p:grpSpPr>
      <p:sp>
        <p:nvSpPr>
          <p:cNvPr id="387" name="Google Shape;387;p30"/>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8" name="Google Shape;388;p30"/>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900"/>
              </a:spcBef>
              <a:spcAft>
                <a:spcPts val="0"/>
              </a:spcAft>
              <a:buClr>
                <a:schemeClr val="dk1"/>
              </a:buClr>
              <a:buSzPts val="1600"/>
              <a:buFont typeface="Arial"/>
              <a:buAutoNum type="arabicPeriod"/>
              <a:defRPr sz="1600"/>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04800" lvl="8" marL="4114800" algn="l">
              <a:lnSpc>
                <a:spcPct val="100000"/>
              </a:lnSpc>
              <a:spcBef>
                <a:spcPts val="600"/>
              </a:spcBef>
              <a:spcAft>
                <a:spcPts val="0"/>
              </a:spcAft>
              <a:buClr>
                <a:schemeClr val="dk1"/>
              </a:buClr>
              <a:buSzPts val="1200"/>
              <a:buChar char="–"/>
              <a:defRPr/>
            </a:lvl9pPr>
          </a:lstStyle>
          <a:p/>
        </p:txBody>
      </p:sp>
      <p:sp>
        <p:nvSpPr>
          <p:cNvPr id="389" name="Google Shape;389;p3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390" name="Google Shape;390;p3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391" name="Shape 391"/>
        <p:cNvGrpSpPr/>
        <p:nvPr/>
      </p:nvGrpSpPr>
      <p:grpSpPr>
        <a:xfrm>
          <a:off x="0" y="0"/>
          <a:ext cx="0" cy="0"/>
          <a:chOff x="0" y="0"/>
          <a:chExt cx="0" cy="0"/>
        </a:xfrm>
      </p:grpSpPr>
      <p:sp>
        <p:nvSpPr>
          <p:cNvPr id="392" name="Google Shape;392;p9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91"/>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94" name="Google Shape;394;p91"/>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00"/>
              <a:buFont typeface="Arial"/>
              <a:buNone/>
              <a:defRPr b="0" sz="700">
                <a:solidFill>
                  <a:schemeClr val="dk1"/>
                </a:solidFill>
              </a:defRPr>
            </a:lvl1pPr>
            <a:lvl2pPr indent="-228600" lvl="1" marL="914400" algn="l">
              <a:lnSpc>
                <a:spcPct val="100000"/>
              </a:lnSpc>
              <a:spcBef>
                <a:spcPts val="0"/>
              </a:spcBef>
              <a:spcAft>
                <a:spcPts val="0"/>
              </a:spcAft>
              <a:buClr>
                <a:schemeClr val="dk1"/>
              </a:buClr>
              <a:buSzPts val="700"/>
              <a:buFont typeface="Arial"/>
              <a:buNone/>
              <a:defRPr sz="700"/>
            </a:lvl2pPr>
            <a:lvl3pPr indent="-228600" lvl="2" marL="1371600" algn="l">
              <a:lnSpc>
                <a:spcPct val="100000"/>
              </a:lnSpc>
              <a:spcBef>
                <a:spcPts val="0"/>
              </a:spcBef>
              <a:spcAft>
                <a:spcPts val="0"/>
              </a:spcAft>
              <a:buClr>
                <a:schemeClr val="dk1"/>
              </a:buClr>
              <a:buSzPts val="700"/>
              <a:buFont typeface="Arial"/>
              <a:buNone/>
              <a:defRPr sz="700"/>
            </a:lvl3pPr>
            <a:lvl4pPr indent="-228600" lvl="3" marL="1828800" algn="l">
              <a:lnSpc>
                <a:spcPct val="100000"/>
              </a:lnSpc>
              <a:spcBef>
                <a:spcPts val="0"/>
              </a:spcBef>
              <a:spcAft>
                <a:spcPts val="0"/>
              </a:spcAft>
              <a:buClr>
                <a:schemeClr val="dk1"/>
              </a:buClr>
              <a:buSzPts val="700"/>
              <a:buFont typeface="Arial"/>
              <a:buNone/>
              <a:defRPr sz="700"/>
            </a:lvl4pPr>
            <a:lvl5pPr indent="-228600" lvl="4" marL="2286000" algn="l">
              <a:lnSpc>
                <a:spcPct val="100000"/>
              </a:lnSpc>
              <a:spcBef>
                <a:spcPts val="0"/>
              </a:spcBef>
              <a:spcAft>
                <a:spcPts val="0"/>
              </a:spcAft>
              <a:buClr>
                <a:schemeClr val="dk1"/>
              </a:buClr>
              <a:buSzPts val="700"/>
              <a:buFont typeface="Arial"/>
              <a:buNone/>
              <a:defRPr sz="700"/>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395" name="Google Shape;395;p9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396" name="Google Shape;396;p91"/>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397" name="Google Shape;397;p91"/>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98" name="Shape 398"/>
        <p:cNvGrpSpPr/>
        <p:nvPr/>
      </p:nvGrpSpPr>
      <p:grpSpPr>
        <a:xfrm>
          <a:off x="0" y="0"/>
          <a:ext cx="0" cy="0"/>
          <a:chOff x="0" y="0"/>
          <a:chExt cx="0" cy="0"/>
        </a:xfrm>
      </p:grpSpPr>
      <p:sp>
        <p:nvSpPr>
          <p:cNvPr id="399" name="Google Shape;399;p92"/>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400" name="Google Shape;400;p9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01" name="Google Shape;401;p9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02" name="Google Shape;402;p9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ection Header">
  <p:cSld name="Reverse Section Header">
    <p:bg>
      <p:bgPr>
        <a:solidFill>
          <a:schemeClr val="dk1"/>
        </a:solidFill>
      </p:bgPr>
    </p:bg>
    <p:spTree>
      <p:nvGrpSpPr>
        <p:cNvPr id="403" name="Shape 403"/>
        <p:cNvGrpSpPr/>
        <p:nvPr/>
      </p:nvGrpSpPr>
      <p:grpSpPr>
        <a:xfrm>
          <a:off x="0" y="0"/>
          <a:ext cx="0" cy="0"/>
          <a:chOff x="0" y="0"/>
          <a:chExt cx="0" cy="0"/>
        </a:xfrm>
      </p:grpSpPr>
      <p:sp>
        <p:nvSpPr>
          <p:cNvPr id="404" name="Google Shape;404;p93"/>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2"/>
              </a:buClr>
              <a:buSzPts val="4000"/>
              <a:buFont typeface="Arial"/>
              <a:buNone/>
              <a:defRPr b="1" sz="4000" cap="none">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5" name="Google Shape;405;p93"/>
          <p:cNvSpPr txBox="1"/>
          <p:nvPr>
            <p:ph idx="1" type="body"/>
          </p:nvPr>
        </p:nvSpPr>
        <p:spPr>
          <a:xfrm>
            <a:off x="457200" y="2057400"/>
            <a:ext cx="7086600" cy="2381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lt2"/>
              </a:buClr>
              <a:buSzPts val="1800"/>
              <a:buFont typeface="Arial"/>
              <a:buNone/>
              <a:defRPr b="0" i="0" sz="1800">
                <a:solidFill>
                  <a:schemeClr val="lt2"/>
                </a:solidFill>
                <a:latin typeface="Arial"/>
                <a:ea typeface="Arial"/>
                <a:cs typeface="Arial"/>
                <a:sym typeface="Arial"/>
              </a:defRPr>
            </a:lvl1pPr>
            <a:lvl2pPr indent="-228600" lvl="1" marL="914400" algn="l">
              <a:lnSpc>
                <a:spcPct val="100000"/>
              </a:lnSpc>
              <a:spcBef>
                <a:spcPts val="900"/>
              </a:spcBef>
              <a:spcAft>
                <a:spcPts val="0"/>
              </a:spcAft>
              <a:buClr>
                <a:schemeClr val="lt2"/>
              </a:buClr>
              <a:buSzPts val="1800"/>
              <a:buFont typeface="Arial"/>
              <a:buNone/>
              <a:defRPr b="0" i="0" sz="1800">
                <a:solidFill>
                  <a:schemeClr val="lt2"/>
                </a:solidFill>
                <a:latin typeface="Arial"/>
                <a:ea typeface="Arial"/>
                <a:cs typeface="Arial"/>
                <a:sym typeface="Arial"/>
              </a:defRPr>
            </a:lvl2pPr>
            <a:lvl3pPr indent="-342900" lvl="2" marL="137160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3pPr>
            <a:lvl4pPr indent="-342900" lvl="3" marL="182880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4pPr>
            <a:lvl5pPr indent="-342900" lvl="4" marL="228600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5pPr>
            <a:lvl6pPr indent="-342900" lvl="5" marL="2743200" algn="l">
              <a:lnSpc>
                <a:spcPct val="100000"/>
              </a:lnSpc>
              <a:spcBef>
                <a:spcPts val="600"/>
              </a:spcBef>
              <a:spcAft>
                <a:spcPts val="0"/>
              </a:spcAft>
              <a:buClr>
                <a:schemeClr val="dk1"/>
              </a:buClr>
              <a:buSzPts val="1800"/>
              <a:buChar char="–"/>
              <a:defRPr sz="1800"/>
            </a:lvl6pPr>
            <a:lvl7pPr indent="-342900" lvl="6" marL="3200400" algn="l">
              <a:lnSpc>
                <a:spcPct val="100000"/>
              </a:lnSpc>
              <a:spcBef>
                <a:spcPts val="600"/>
              </a:spcBef>
              <a:spcAft>
                <a:spcPts val="0"/>
              </a:spcAft>
              <a:buClr>
                <a:schemeClr val="dk1"/>
              </a:buClr>
              <a:buSzPts val="1800"/>
              <a:buChar char="–"/>
              <a:defRPr sz="1800"/>
            </a:lvl7pPr>
            <a:lvl8pPr indent="-342900" lvl="7" marL="3657600" algn="l">
              <a:lnSpc>
                <a:spcPct val="100000"/>
              </a:lnSpc>
              <a:spcBef>
                <a:spcPts val="600"/>
              </a:spcBef>
              <a:spcAft>
                <a:spcPts val="0"/>
              </a:spcAft>
              <a:buClr>
                <a:schemeClr val="dk1"/>
              </a:buClr>
              <a:buSzPts val="1800"/>
              <a:buChar char="–"/>
              <a:defRPr sz="1800"/>
            </a:lvl8pPr>
            <a:lvl9pPr indent="-342900" lvl="8" marL="4114800" algn="l">
              <a:lnSpc>
                <a:spcPct val="100000"/>
              </a:lnSpc>
              <a:spcBef>
                <a:spcPts val="600"/>
              </a:spcBef>
              <a:spcAft>
                <a:spcPts val="0"/>
              </a:spcAft>
              <a:buClr>
                <a:schemeClr val="dk1"/>
              </a:buClr>
              <a:buSzPts val="1800"/>
              <a:buChar char="–"/>
              <a:defRPr sz="1800"/>
            </a:lvl9pPr>
          </a:lstStyle>
          <a:p/>
        </p:txBody>
      </p:sp>
      <p:cxnSp>
        <p:nvCxnSpPr>
          <p:cNvPr id="406" name="Google Shape;406;p93"/>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407" name="Google Shape;407;p9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8" name="Google Shape;408;p93"/>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09" name="Google Shape;409;p93"/>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410" name="Google Shape;410;p93"/>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 Text and Photos">
  <p:cSld name="Four Column Text and Photos">
    <p:spTree>
      <p:nvGrpSpPr>
        <p:cNvPr id="411" name="Shape 411"/>
        <p:cNvGrpSpPr/>
        <p:nvPr/>
      </p:nvGrpSpPr>
      <p:grpSpPr>
        <a:xfrm>
          <a:off x="0" y="0"/>
          <a:ext cx="0" cy="0"/>
          <a:chOff x="0" y="0"/>
          <a:chExt cx="0" cy="0"/>
        </a:xfrm>
      </p:grpSpPr>
      <p:sp>
        <p:nvSpPr>
          <p:cNvPr id="412" name="Google Shape;412;p9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13" name="Google Shape;413;p9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14" name="Google Shape;414;p94"/>
          <p:cNvSpPr txBox="1"/>
          <p:nvPr>
            <p:ph idx="1" type="body"/>
          </p:nvPr>
        </p:nvSpPr>
        <p:spPr>
          <a:xfrm>
            <a:off x="4701228"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415" name="Google Shape;415;p94"/>
          <p:cNvSpPr txBox="1"/>
          <p:nvPr>
            <p:ph idx="2" type="body"/>
          </p:nvPr>
        </p:nvSpPr>
        <p:spPr>
          <a:xfrm>
            <a:off x="2572863"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416" name="Google Shape;416;p94"/>
          <p:cNvSpPr txBox="1"/>
          <p:nvPr>
            <p:ph idx="3" type="body"/>
          </p:nvPr>
        </p:nvSpPr>
        <p:spPr>
          <a:xfrm>
            <a:off x="457200"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417" name="Google Shape;417;p94"/>
          <p:cNvSpPr/>
          <p:nvPr>
            <p:ph idx="4" type="pic"/>
          </p:nvPr>
        </p:nvSpPr>
        <p:spPr>
          <a:xfrm>
            <a:off x="457200"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18" name="Google Shape;418;p94"/>
          <p:cNvSpPr/>
          <p:nvPr>
            <p:ph idx="5" type="pic"/>
          </p:nvPr>
        </p:nvSpPr>
        <p:spPr>
          <a:xfrm>
            <a:off x="2572862"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19" name="Google Shape;419;p94"/>
          <p:cNvSpPr/>
          <p:nvPr>
            <p:ph idx="6" type="pic"/>
          </p:nvPr>
        </p:nvSpPr>
        <p:spPr>
          <a:xfrm>
            <a:off x="4701228"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20" name="Google Shape;420;p9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1" name="Google Shape;421;p94"/>
          <p:cNvSpPr txBox="1"/>
          <p:nvPr>
            <p:ph idx="7" type="body"/>
          </p:nvPr>
        </p:nvSpPr>
        <p:spPr>
          <a:xfrm>
            <a:off x="6816891" y="3137136"/>
            <a:ext cx="18699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422" name="Google Shape;422;p94"/>
          <p:cNvSpPr/>
          <p:nvPr>
            <p:ph idx="8" type="pic"/>
          </p:nvPr>
        </p:nvSpPr>
        <p:spPr>
          <a:xfrm>
            <a:off x="6816891" y="1457326"/>
            <a:ext cx="18699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Chart">
  <p:cSld name="One Statement and Chart">
    <p:spTree>
      <p:nvGrpSpPr>
        <p:cNvPr id="423" name="Shape 423"/>
        <p:cNvGrpSpPr/>
        <p:nvPr/>
      </p:nvGrpSpPr>
      <p:grpSpPr>
        <a:xfrm>
          <a:off x="0" y="0"/>
          <a:ext cx="0" cy="0"/>
          <a:chOff x="0" y="0"/>
          <a:chExt cx="0" cy="0"/>
        </a:xfrm>
      </p:grpSpPr>
      <p:sp>
        <p:nvSpPr>
          <p:cNvPr id="424" name="Google Shape;424;p95"/>
          <p:cNvSpPr/>
          <p:nvPr>
            <p:ph idx="2" type="chart"/>
          </p:nvPr>
        </p:nvSpPr>
        <p:spPr>
          <a:xfrm>
            <a:off x="4572000" y="594360"/>
            <a:ext cx="4114800" cy="38442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25" name="Google Shape;425;p9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26" name="Google Shape;426;p95"/>
          <p:cNvSpPr txBox="1"/>
          <p:nvPr>
            <p:ph idx="1"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427" name="Google Shape;427;p9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28" name="Google Shape;428;p95"/>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Black">
  <p:cSld name="Agenda Black">
    <p:bg>
      <p:bgPr>
        <a:solidFill>
          <a:schemeClr val="dk1"/>
        </a:solidFill>
      </p:bgPr>
    </p:bg>
    <p:spTree>
      <p:nvGrpSpPr>
        <p:cNvPr id="429" name="Shape 429"/>
        <p:cNvGrpSpPr/>
        <p:nvPr/>
      </p:nvGrpSpPr>
      <p:grpSpPr>
        <a:xfrm>
          <a:off x="0" y="0"/>
          <a:ext cx="0" cy="0"/>
          <a:chOff x="0" y="0"/>
          <a:chExt cx="0" cy="0"/>
        </a:xfrm>
      </p:grpSpPr>
      <p:sp>
        <p:nvSpPr>
          <p:cNvPr id="430" name="Google Shape;430;p96"/>
          <p:cNvSpPr txBox="1"/>
          <p:nvPr>
            <p:ph type="title"/>
          </p:nvPr>
        </p:nvSpPr>
        <p:spPr>
          <a:xfrm>
            <a:off x="457200" y="59436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2400"/>
              <a:buFont typeface="Arial"/>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1" name="Google Shape;431;p96"/>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330200" lvl="0" marL="457200" algn="l">
              <a:lnSpc>
                <a:spcPct val="100000"/>
              </a:lnSpc>
              <a:spcBef>
                <a:spcPts val="900"/>
              </a:spcBef>
              <a:spcAft>
                <a:spcPts val="0"/>
              </a:spcAft>
              <a:buClr>
                <a:schemeClr val="lt1"/>
              </a:buClr>
              <a:buSzPts val="1600"/>
              <a:buFont typeface="Arial"/>
              <a:buAutoNum type="arabicPeriod"/>
              <a:defRPr sz="1600">
                <a:solidFill>
                  <a:schemeClr val="lt1"/>
                </a:solidFill>
              </a:defRPr>
            </a:lvl1pPr>
            <a:lvl2pPr indent="-228600" lvl="1" marL="914400" algn="l">
              <a:lnSpc>
                <a:spcPct val="100000"/>
              </a:lnSpc>
              <a:spcBef>
                <a:spcPts val="900"/>
              </a:spcBef>
              <a:spcAft>
                <a:spcPts val="0"/>
              </a:spcAft>
              <a:buClr>
                <a:schemeClr val="lt1"/>
              </a:buClr>
              <a:buSzPts val="1200"/>
              <a:buFont typeface="Arial"/>
              <a:buNone/>
              <a:defRPr>
                <a:solidFill>
                  <a:schemeClr val="lt1"/>
                </a:solidFill>
              </a:defRPr>
            </a:lvl2pPr>
            <a:lvl3pPr indent="-304800" lvl="2" marL="1371600" algn="l">
              <a:lnSpc>
                <a:spcPct val="100000"/>
              </a:lnSpc>
              <a:spcBef>
                <a:spcPts val="600"/>
              </a:spcBef>
              <a:spcAft>
                <a:spcPts val="0"/>
              </a:spcAft>
              <a:buClr>
                <a:schemeClr val="lt1"/>
              </a:buClr>
              <a:buSzPts val="1200"/>
              <a:buChar char="•"/>
              <a:defRPr>
                <a:solidFill>
                  <a:schemeClr val="lt1"/>
                </a:solidFill>
              </a:defRPr>
            </a:lvl3pPr>
            <a:lvl4pPr indent="-304800" lvl="3" marL="1828800" algn="l">
              <a:lnSpc>
                <a:spcPct val="100000"/>
              </a:lnSpc>
              <a:spcBef>
                <a:spcPts val="600"/>
              </a:spcBef>
              <a:spcAft>
                <a:spcPts val="0"/>
              </a:spcAft>
              <a:buClr>
                <a:schemeClr val="lt1"/>
              </a:buClr>
              <a:buSzPts val="1200"/>
              <a:buChar char="–"/>
              <a:defRPr>
                <a:solidFill>
                  <a:schemeClr val="lt1"/>
                </a:solidFill>
              </a:defRPr>
            </a:lvl4pPr>
            <a:lvl5pPr indent="-304800" lvl="4" marL="2286000" algn="l">
              <a:lnSpc>
                <a:spcPct val="100000"/>
              </a:lnSpc>
              <a:spcBef>
                <a:spcPts val="600"/>
              </a:spcBef>
              <a:spcAft>
                <a:spcPts val="0"/>
              </a:spcAft>
              <a:buClr>
                <a:schemeClr val="lt1"/>
              </a:buClr>
              <a:buSzPts val="1200"/>
              <a:buChar char="–"/>
              <a:defRPr>
                <a:solidFill>
                  <a:schemeClr val="lt1"/>
                </a:solidFil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04800" lvl="8" marL="4114800" algn="l">
              <a:lnSpc>
                <a:spcPct val="100000"/>
              </a:lnSpc>
              <a:spcBef>
                <a:spcPts val="600"/>
              </a:spcBef>
              <a:spcAft>
                <a:spcPts val="0"/>
              </a:spcAft>
              <a:buClr>
                <a:schemeClr val="dk1"/>
              </a:buClr>
              <a:buSzPts val="1200"/>
              <a:buChar char="–"/>
              <a:defRPr/>
            </a:lvl9pPr>
          </a:lstStyle>
          <a:p/>
        </p:txBody>
      </p:sp>
      <p:cxnSp>
        <p:nvCxnSpPr>
          <p:cNvPr id="432" name="Google Shape;432;p96"/>
          <p:cNvCxnSpPr/>
          <p:nvPr/>
        </p:nvCxnSpPr>
        <p:spPr>
          <a:xfrm>
            <a:off x="457200" y="457200"/>
            <a:ext cx="8229600" cy="0"/>
          </a:xfrm>
          <a:prstGeom prst="straightConnector1">
            <a:avLst/>
          </a:prstGeom>
          <a:noFill/>
          <a:ln cap="flat" cmpd="sng" w="47625">
            <a:solidFill>
              <a:schemeClr val="lt1"/>
            </a:solidFill>
            <a:prstDash val="solid"/>
            <a:round/>
            <a:headEnd len="sm" w="sm" type="none"/>
            <a:tailEnd len="sm" w="sm" type="none"/>
          </a:ln>
        </p:spPr>
      </p:cxnSp>
      <p:sp>
        <p:nvSpPr>
          <p:cNvPr id="433" name="Google Shape;433;p9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34" name="Google Shape;434;p96"/>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sp>
        <p:nvSpPr>
          <p:cNvPr id="435" name="Google Shape;435;p96"/>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436" name="Google Shape;436;p96"/>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tatement">
  <p:cSld name="Reverse Statement">
    <p:bg>
      <p:bgPr>
        <a:solidFill>
          <a:schemeClr val="dk1"/>
        </a:solidFill>
      </p:bgPr>
    </p:bg>
    <p:spTree>
      <p:nvGrpSpPr>
        <p:cNvPr id="437" name="Shape 437"/>
        <p:cNvGrpSpPr/>
        <p:nvPr/>
      </p:nvGrpSpPr>
      <p:grpSpPr>
        <a:xfrm>
          <a:off x="0" y="0"/>
          <a:ext cx="0" cy="0"/>
          <a:chOff x="0" y="0"/>
          <a:chExt cx="0" cy="0"/>
        </a:xfrm>
      </p:grpSpPr>
      <p:sp>
        <p:nvSpPr>
          <p:cNvPr id="438" name="Google Shape;438;p97"/>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9" name="Google Shape;439;p9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40" name="Google Shape;440;p97"/>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41" name="Google Shape;441;p97"/>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442" name="Google Shape;442;p97"/>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One Picture">
  <p:cSld name="Text and One Picture">
    <p:spTree>
      <p:nvGrpSpPr>
        <p:cNvPr id="38" name="Shape 38"/>
        <p:cNvGrpSpPr/>
        <p:nvPr/>
      </p:nvGrpSpPr>
      <p:grpSpPr>
        <a:xfrm>
          <a:off x="0" y="0"/>
          <a:ext cx="0" cy="0"/>
          <a:chOff x="0" y="0"/>
          <a:chExt cx="0" cy="0"/>
        </a:xfrm>
      </p:grpSpPr>
      <p:sp>
        <p:nvSpPr>
          <p:cNvPr id="39" name="Google Shape;39;p4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0" name="Google Shape;40;p40"/>
          <p:cNvSpPr/>
          <p:nvPr>
            <p:ph idx="2" type="pic"/>
          </p:nvPr>
        </p:nvSpPr>
        <p:spPr>
          <a:xfrm>
            <a:off x="4572000" y="1457325"/>
            <a:ext cx="4114800" cy="26574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1" name="Google Shape;41;p40"/>
          <p:cNvSpPr txBox="1"/>
          <p:nvPr>
            <p:ph idx="1" type="body"/>
          </p:nvPr>
        </p:nvSpPr>
        <p:spPr>
          <a:xfrm>
            <a:off x="4572000" y="4154833"/>
            <a:ext cx="4114800" cy="2838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0"/>
              </a:spcBef>
              <a:spcAft>
                <a:spcPts val="0"/>
              </a:spcAft>
              <a:buClr>
                <a:schemeClr val="dk1"/>
              </a:buClr>
              <a:buSzPts val="700"/>
              <a:buFont typeface="Arial"/>
              <a:buNone/>
              <a:defRPr b="0" sz="700">
                <a:solidFill>
                  <a:schemeClr val="dk1"/>
                </a:solidFill>
              </a:defRPr>
            </a:lvl1pPr>
            <a:lvl2pPr indent="-228600" lvl="1" marL="914400" algn="l">
              <a:lnSpc>
                <a:spcPct val="100000"/>
              </a:lnSpc>
              <a:spcBef>
                <a:spcPts val="0"/>
              </a:spcBef>
              <a:spcAft>
                <a:spcPts val="0"/>
              </a:spcAft>
              <a:buClr>
                <a:schemeClr val="dk1"/>
              </a:buClr>
              <a:buSzPts val="700"/>
              <a:buFont typeface="Arial"/>
              <a:buNone/>
              <a:defRPr sz="700"/>
            </a:lvl2pPr>
            <a:lvl3pPr indent="-228600" lvl="2" marL="1371600" algn="l">
              <a:lnSpc>
                <a:spcPct val="100000"/>
              </a:lnSpc>
              <a:spcBef>
                <a:spcPts val="0"/>
              </a:spcBef>
              <a:spcAft>
                <a:spcPts val="0"/>
              </a:spcAft>
              <a:buClr>
                <a:schemeClr val="dk1"/>
              </a:buClr>
              <a:buSzPts val="700"/>
              <a:buFont typeface="Arial"/>
              <a:buNone/>
              <a:defRPr sz="700"/>
            </a:lvl3pPr>
            <a:lvl4pPr indent="-228600" lvl="3" marL="1828800" algn="l">
              <a:lnSpc>
                <a:spcPct val="100000"/>
              </a:lnSpc>
              <a:spcBef>
                <a:spcPts val="0"/>
              </a:spcBef>
              <a:spcAft>
                <a:spcPts val="0"/>
              </a:spcAft>
              <a:buClr>
                <a:schemeClr val="dk1"/>
              </a:buClr>
              <a:buSzPts val="700"/>
              <a:buFont typeface="Arial"/>
              <a:buNone/>
              <a:defRPr sz="700"/>
            </a:lvl4pPr>
            <a:lvl5pPr indent="-228600" lvl="4" marL="2286000" algn="l">
              <a:lnSpc>
                <a:spcPct val="100000"/>
              </a:lnSpc>
              <a:spcBef>
                <a:spcPts val="0"/>
              </a:spcBef>
              <a:spcAft>
                <a:spcPts val="0"/>
              </a:spcAft>
              <a:buClr>
                <a:schemeClr val="dk1"/>
              </a:buClr>
              <a:buSzPts val="700"/>
              <a:buFont typeface="Arial"/>
              <a:buNone/>
              <a:defRPr sz="700"/>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42" name="Google Shape;42;p40"/>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3" name="Google Shape;43;p40"/>
          <p:cNvSpPr txBox="1"/>
          <p:nvPr>
            <p:ph idx="3" type="body"/>
          </p:nvPr>
        </p:nvSpPr>
        <p:spPr>
          <a:xfrm>
            <a:off x="457200" y="1459580"/>
            <a:ext cx="39330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44" name="Google Shape;44;p4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43" name="Shape 443"/>
        <p:cNvGrpSpPr/>
        <p:nvPr/>
      </p:nvGrpSpPr>
      <p:grpSpPr>
        <a:xfrm>
          <a:off x="0" y="0"/>
          <a:ext cx="0" cy="0"/>
          <a:chOff x="0" y="0"/>
          <a:chExt cx="0" cy="0"/>
        </a:xfrm>
      </p:grpSpPr>
      <p:sp>
        <p:nvSpPr>
          <p:cNvPr id="444" name="Google Shape;444;p98"/>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b="1" sz="4000" cap="none">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5" name="Google Shape;445;p98"/>
          <p:cNvSpPr txBox="1"/>
          <p:nvPr>
            <p:ph idx="1" type="body"/>
          </p:nvPr>
        </p:nvSpPr>
        <p:spPr>
          <a:xfrm>
            <a:off x="457200" y="2057400"/>
            <a:ext cx="7086600" cy="24195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Font typeface="Arial"/>
              <a:buNone/>
              <a:defRPr b="0" i="0" sz="1800">
                <a:solidFill>
                  <a:schemeClr val="dk1"/>
                </a:solidFill>
                <a:latin typeface="Arial"/>
                <a:ea typeface="Arial"/>
                <a:cs typeface="Arial"/>
                <a:sym typeface="Arial"/>
              </a:defRPr>
            </a:lvl1pPr>
            <a:lvl2pPr indent="-228600" lvl="1" marL="914400" algn="l">
              <a:lnSpc>
                <a:spcPct val="100000"/>
              </a:lnSpc>
              <a:spcBef>
                <a:spcPts val="900"/>
              </a:spcBef>
              <a:spcAft>
                <a:spcPts val="0"/>
              </a:spcAft>
              <a:buClr>
                <a:schemeClr val="dk1"/>
              </a:buClr>
              <a:buSzPts val="1800"/>
              <a:buFont typeface="Arial"/>
              <a:buNone/>
              <a:defRPr b="0" i="0" sz="1800">
                <a:solidFill>
                  <a:schemeClr val="dk1"/>
                </a:solidFill>
                <a:latin typeface="Arial"/>
                <a:ea typeface="Arial"/>
                <a:cs typeface="Arial"/>
                <a:sym typeface="Arial"/>
              </a:defRPr>
            </a:lvl2pPr>
            <a:lvl3pPr indent="-342900" lvl="2" marL="137160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3pPr>
            <a:lvl4pPr indent="-342900" lvl="3" marL="182880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4pPr>
            <a:lvl5pPr indent="-342900" lvl="4" marL="2286000" algn="l">
              <a:lnSpc>
                <a:spcPct val="100000"/>
              </a:lnSpc>
              <a:spcBef>
                <a:spcPts val="600"/>
              </a:spcBef>
              <a:spcAft>
                <a:spcPts val="0"/>
              </a:spcAft>
              <a:buClr>
                <a:schemeClr val="dk1"/>
              </a:buClr>
              <a:buSzPts val="1800"/>
              <a:buChar char="–"/>
              <a:defRPr b="0" i="0" sz="1800">
                <a:solidFill>
                  <a:schemeClr val="dk1"/>
                </a:solidFill>
                <a:latin typeface="Arial"/>
                <a:ea typeface="Arial"/>
                <a:cs typeface="Arial"/>
                <a:sym typeface="Arial"/>
              </a:defRPr>
            </a:lvl5pPr>
            <a:lvl6pPr indent="-342900" lvl="5" marL="2743200" algn="l">
              <a:lnSpc>
                <a:spcPct val="100000"/>
              </a:lnSpc>
              <a:spcBef>
                <a:spcPts val="600"/>
              </a:spcBef>
              <a:spcAft>
                <a:spcPts val="0"/>
              </a:spcAft>
              <a:buClr>
                <a:schemeClr val="dk1"/>
              </a:buClr>
              <a:buSzPts val="1800"/>
              <a:buChar char="–"/>
              <a:defRPr sz="1800"/>
            </a:lvl6pPr>
            <a:lvl7pPr indent="-342900" lvl="6" marL="3200400" algn="l">
              <a:lnSpc>
                <a:spcPct val="100000"/>
              </a:lnSpc>
              <a:spcBef>
                <a:spcPts val="600"/>
              </a:spcBef>
              <a:spcAft>
                <a:spcPts val="0"/>
              </a:spcAft>
              <a:buClr>
                <a:schemeClr val="dk1"/>
              </a:buClr>
              <a:buSzPts val="1800"/>
              <a:buChar char="–"/>
              <a:defRPr sz="1800"/>
            </a:lvl7pPr>
            <a:lvl8pPr indent="-342900" lvl="7" marL="3657600" algn="l">
              <a:lnSpc>
                <a:spcPct val="100000"/>
              </a:lnSpc>
              <a:spcBef>
                <a:spcPts val="600"/>
              </a:spcBef>
              <a:spcAft>
                <a:spcPts val="0"/>
              </a:spcAft>
              <a:buClr>
                <a:schemeClr val="dk1"/>
              </a:buClr>
              <a:buSzPts val="1800"/>
              <a:buChar char="–"/>
              <a:defRPr sz="1800"/>
            </a:lvl8pPr>
            <a:lvl9pPr indent="-342900" lvl="8" marL="4114800" algn="l">
              <a:lnSpc>
                <a:spcPct val="100000"/>
              </a:lnSpc>
              <a:spcBef>
                <a:spcPts val="600"/>
              </a:spcBef>
              <a:spcAft>
                <a:spcPts val="0"/>
              </a:spcAft>
              <a:buClr>
                <a:schemeClr val="dk1"/>
              </a:buClr>
              <a:buSzPts val="1800"/>
              <a:buChar char="–"/>
              <a:defRPr sz="1800"/>
            </a:lvl9pPr>
          </a:lstStyle>
          <a:p/>
        </p:txBody>
      </p:sp>
      <p:cxnSp>
        <p:nvCxnSpPr>
          <p:cNvPr id="446" name="Google Shape;446;p9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47" name="Google Shape;447;p98"/>
          <p:cNvSpPr txBox="1"/>
          <p:nvPr>
            <p:ph idx="12" type="sldNum"/>
          </p:nvPr>
        </p:nvSpPr>
        <p:spPr>
          <a:xfrm>
            <a:off x="8458200" y="4693734"/>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p:cSld name="Statement">
    <p:spTree>
      <p:nvGrpSpPr>
        <p:cNvPr id="448" name="Shape 448"/>
        <p:cNvGrpSpPr/>
        <p:nvPr/>
      </p:nvGrpSpPr>
      <p:grpSpPr>
        <a:xfrm>
          <a:off x="0" y="0"/>
          <a:ext cx="0" cy="0"/>
          <a:chOff x="0" y="0"/>
          <a:chExt cx="0" cy="0"/>
        </a:xfrm>
      </p:grpSpPr>
      <p:sp>
        <p:nvSpPr>
          <p:cNvPr id="449" name="Google Shape;449;p99"/>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0" name="Google Shape;450;p99"/>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White Text Photo">
  <p:cSld name="Statement White Text Photo">
    <p:bg>
      <p:bgPr>
        <a:solidFill>
          <a:schemeClr val="dk1"/>
        </a:solidFill>
      </p:bgPr>
    </p:bg>
    <p:spTree>
      <p:nvGrpSpPr>
        <p:cNvPr id="451" name="Shape 451"/>
        <p:cNvGrpSpPr/>
        <p:nvPr/>
      </p:nvGrpSpPr>
      <p:grpSpPr>
        <a:xfrm>
          <a:off x="0" y="0"/>
          <a:ext cx="0" cy="0"/>
          <a:chOff x="0" y="0"/>
          <a:chExt cx="0" cy="0"/>
        </a:xfrm>
      </p:grpSpPr>
      <p:sp>
        <p:nvSpPr>
          <p:cNvPr id="452" name="Google Shape;452;p100"/>
          <p:cNvSpPr/>
          <p:nvPr>
            <p:ph idx="2" type="pic"/>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lt1"/>
              </a:buClr>
              <a:buSzPts val="1200"/>
              <a:buFont typeface="Arial"/>
              <a:buNone/>
              <a:defRPr b="1" i="0" sz="1200" u="none" cap="none" strike="noStrike">
                <a:solidFill>
                  <a:schemeClr val="lt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53" name="Google Shape;453;p100"/>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4" name="Google Shape;454;p10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55" name="Google Shape;455;p100"/>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456" name="Google Shape;456;p100"/>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Black Text Photo">
  <p:cSld name="Statement Black Text Photo">
    <p:bg>
      <p:bgPr>
        <a:solidFill>
          <a:schemeClr val="lt1"/>
        </a:solidFill>
      </p:bgPr>
    </p:bg>
    <p:spTree>
      <p:nvGrpSpPr>
        <p:cNvPr id="457" name="Shape 457"/>
        <p:cNvGrpSpPr/>
        <p:nvPr/>
      </p:nvGrpSpPr>
      <p:grpSpPr>
        <a:xfrm>
          <a:off x="0" y="0"/>
          <a:ext cx="0" cy="0"/>
          <a:chOff x="0" y="0"/>
          <a:chExt cx="0" cy="0"/>
        </a:xfrm>
      </p:grpSpPr>
      <p:sp>
        <p:nvSpPr>
          <p:cNvPr id="458" name="Google Shape;458;p101"/>
          <p:cNvSpPr/>
          <p:nvPr>
            <p:ph idx="2" type="pic"/>
          </p:nvPr>
        </p:nvSpPr>
        <p:spPr>
          <a:xfrm>
            <a:off x="0" y="0"/>
            <a:ext cx="9144000" cy="5143500"/>
          </a:xfrm>
          <a:prstGeom prst="rect">
            <a:avLst/>
          </a:prstGeom>
          <a:solidFill>
            <a:srgbClr val="D8D8D8"/>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59" name="Google Shape;459;p101"/>
          <p:cNvSpPr txBox="1"/>
          <p:nvPr>
            <p:ph type="title"/>
          </p:nvPr>
        </p:nvSpPr>
        <p:spPr>
          <a:xfrm>
            <a:off x="457200"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0" name="Google Shape;460;p10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61" name="Google Shape;461;p101"/>
          <p:cNvSpPr txBox="1"/>
          <p:nvPr/>
        </p:nvSpPr>
        <p:spPr>
          <a:xfrm>
            <a:off x="1333500" y="46121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dk1"/>
                </a:solidFill>
                <a:latin typeface="Arial"/>
                <a:ea typeface="Arial"/>
                <a:cs typeface="Arial"/>
                <a:sym typeface="Arial"/>
              </a:rPr>
              <a:t>Verizon confidential and proprietary. Unauthorized disclosure, reproduction or other use prohibited.</a:t>
            </a:r>
            <a:endParaRPr b="0" i="0" sz="650" u="none" cap="none" strike="noStrike">
              <a:solidFill>
                <a:schemeClr val="dk1"/>
              </a:solidFill>
              <a:latin typeface="Arial"/>
              <a:ea typeface="Arial"/>
              <a:cs typeface="Arial"/>
              <a:sym typeface="Arial"/>
            </a:endParaRPr>
          </a:p>
        </p:txBody>
      </p:sp>
      <p:pic>
        <p:nvPicPr>
          <p:cNvPr id="462" name="Google Shape;462;p101"/>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Text and Photos">
  <p:cSld name="Three Column Text and Photos">
    <p:spTree>
      <p:nvGrpSpPr>
        <p:cNvPr id="463" name="Shape 463"/>
        <p:cNvGrpSpPr/>
        <p:nvPr/>
      </p:nvGrpSpPr>
      <p:grpSpPr>
        <a:xfrm>
          <a:off x="0" y="0"/>
          <a:ext cx="0" cy="0"/>
          <a:chOff x="0" y="0"/>
          <a:chExt cx="0" cy="0"/>
        </a:xfrm>
      </p:grpSpPr>
      <p:sp>
        <p:nvSpPr>
          <p:cNvPr id="464" name="Google Shape;464;p10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65" name="Google Shape;465;p10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66" name="Google Shape;466;p102"/>
          <p:cNvSpPr txBox="1"/>
          <p:nvPr>
            <p:ph idx="1" type="body"/>
          </p:nvPr>
        </p:nvSpPr>
        <p:spPr>
          <a:xfrm>
            <a:off x="6119213"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467" name="Google Shape;467;p102"/>
          <p:cNvSpPr txBox="1"/>
          <p:nvPr>
            <p:ph idx="2" type="body"/>
          </p:nvPr>
        </p:nvSpPr>
        <p:spPr>
          <a:xfrm>
            <a:off x="3288207"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468" name="Google Shape;468;p102"/>
          <p:cNvSpPr txBox="1"/>
          <p:nvPr>
            <p:ph idx="3" type="body"/>
          </p:nvPr>
        </p:nvSpPr>
        <p:spPr>
          <a:xfrm>
            <a:off x="457200" y="3137136"/>
            <a:ext cx="2567700" cy="1301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469" name="Google Shape;469;p102"/>
          <p:cNvSpPr/>
          <p:nvPr>
            <p:ph idx="4" type="pic"/>
          </p:nvPr>
        </p:nvSpPr>
        <p:spPr>
          <a:xfrm>
            <a:off x="457200"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70" name="Google Shape;470;p102"/>
          <p:cNvSpPr/>
          <p:nvPr>
            <p:ph idx="5" type="pic"/>
          </p:nvPr>
        </p:nvSpPr>
        <p:spPr>
          <a:xfrm>
            <a:off x="3288206"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71" name="Google Shape;471;p102"/>
          <p:cNvSpPr/>
          <p:nvPr>
            <p:ph idx="6" type="pic"/>
          </p:nvPr>
        </p:nvSpPr>
        <p:spPr>
          <a:xfrm>
            <a:off x="6119213" y="1457326"/>
            <a:ext cx="2567700" cy="1591200"/>
          </a:xfrm>
          <a:prstGeom prst="rect">
            <a:avLst/>
          </a:prstGeom>
          <a:no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72" name="Google Shape;472;p10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dia">
  <p:cSld name="Media">
    <p:bg>
      <p:bgPr>
        <a:solidFill>
          <a:schemeClr val="dk1"/>
        </a:solidFill>
      </p:bgPr>
    </p:bg>
    <p:spTree>
      <p:nvGrpSpPr>
        <p:cNvPr id="473" name="Shape 473"/>
        <p:cNvGrpSpPr/>
        <p:nvPr/>
      </p:nvGrpSpPr>
      <p:grpSpPr>
        <a:xfrm>
          <a:off x="0" y="0"/>
          <a:ext cx="0" cy="0"/>
          <a:chOff x="0" y="0"/>
          <a:chExt cx="0" cy="0"/>
        </a:xfrm>
      </p:grpSpPr>
      <p:sp>
        <p:nvSpPr>
          <p:cNvPr id="474" name="Google Shape;474;p103"/>
          <p:cNvSpPr/>
          <p:nvPr/>
        </p:nvSpPr>
        <p:spPr>
          <a:xfrm>
            <a:off x="108488" y="4531602"/>
            <a:ext cx="2588100" cy="5706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475" name="Google Shape;475;p103"/>
          <p:cNvSpPr/>
          <p:nvPr>
            <p:ph idx="2" type="media"/>
          </p:nvPr>
        </p:nvSpPr>
        <p:spPr>
          <a:xfrm>
            <a:off x="0" y="0"/>
            <a:ext cx="9144000" cy="5143500"/>
          </a:xfrm>
          <a:prstGeom prst="rect">
            <a:avLst/>
          </a:prstGeom>
          <a:solidFill>
            <a:srgbClr val="A5A5A5"/>
          </a:solidFill>
          <a:ln>
            <a:noFill/>
          </a:ln>
        </p:spPr>
        <p:txBody>
          <a:bodyPr anchorCtr="0" anchor="ctr" bIns="0" lIns="0" spcFirstLastPara="1" rIns="0" wrap="square" tIns="457200">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Long Chart">
  <p:cSld name="One Statement and Long Chart">
    <p:spTree>
      <p:nvGrpSpPr>
        <p:cNvPr id="476" name="Shape 476"/>
        <p:cNvGrpSpPr/>
        <p:nvPr/>
      </p:nvGrpSpPr>
      <p:grpSpPr>
        <a:xfrm>
          <a:off x="0" y="0"/>
          <a:ext cx="0" cy="0"/>
          <a:chOff x="0" y="0"/>
          <a:chExt cx="0" cy="0"/>
        </a:xfrm>
      </p:grpSpPr>
      <p:sp>
        <p:nvSpPr>
          <p:cNvPr id="477" name="Google Shape;477;p104"/>
          <p:cNvSpPr/>
          <p:nvPr>
            <p:ph idx="2" type="chart"/>
          </p:nvPr>
        </p:nvSpPr>
        <p:spPr>
          <a:xfrm>
            <a:off x="457198" y="2095248"/>
            <a:ext cx="8229600" cy="23433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78" name="Google Shape;478;p10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79" name="Google Shape;479;p104"/>
          <p:cNvSpPr txBox="1"/>
          <p:nvPr>
            <p:ph idx="1" type="body"/>
          </p:nvPr>
        </p:nvSpPr>
        <p:spPr>
          <a:xfrm>
            <a:off x="457200" y="1459580"/>
            <a:ext cx="8229600" cy="563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0"/>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480" name="Google Shape;480;p10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81" name="Google Shape;481;p10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Statement and Horizontal Chart">
  <p:cSld name="One Statement and Horizontal Chart">
    <p:spTree>
      <p:nvGrpSpPr>
        <p:cNvPr id="482" name="Shape 482"/>
        <p:cNvGrpSpPr/>
        <p:nvPr/>
      </p:nvGrpSpPr>
      <p:grpSpPr>
        <a:xfrm>
          <a:off x="0" y="0"/>
          <a:ext cx="0" cy="0"/>
          <a:chOff x="0" y="0"/>
          <a:chExt cx="0" cy="0"/>
        </a:xfrm>
      </p:grpSpPr>
      <p:sp>
        <p:nvSpPr>
          <p:cNvPr id="483" name="Google Shape;483;p105"/>
          <p:cNvSpPr/>
          <p:nvPr>
            <p:ph idx="2" type="chart"/>
          </p:nvPr>
        </p:nvSpPr>
        <p:spPr>
          <a:xfrm>
            <a:off x="457198" y="2095248"/>
            <a:ext cx="7086600" cy="23841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84" name="Google Shape;484;p10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85" name="Google Shape;485;p105"/>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86" name="Google Shape;486;p105"/>
          <p:cNvSpPr txBox="1"/>
          <p:nvPr>
            <p:ph idx="1" type="body"/>
          </p:nvPr>
        </p:nvSpPr>
        <p:spPr>
          <a:xfrm>
            <a:off x="457200" y="1459580"/>
            <a:ext cx="7086600" cy="563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b="1"/>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487" name="Google Shape;487;p10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88" name="Google Shape;488;p105"/>
          <p:cNvSpPr txBox="1"/>
          <p:nvPr/>
        </p:nvSpPr>
        <p:spPr>
          <a:xfrm>
            <a:off x="1294108" y="937647"/>
            <a:ext cx="1848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89" name="Google Shape;489;p105"/>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One Statement and Chart">
  <p:cSld name="1_One Statement and Chart">
    <p:spTree>
      <p:nvGrpSpPr>
        <p:cNvPr id="490" name="Shape 490"/>
        <p:cNvGrpSpPr/>
        <p:nvPr/>
      </p:nvGrpSpPr>
      <p:grpSpPr>
        <a:xfrm>
          <a:off x="0" y="0"/>
          <a:ext cx="0" cy="0"/>
          <a:chOff x="0" y="0"/>
          <a:chExt cx="0" cy="0"/>
        </a:xfrm>
      </p:grpSpPr>
      <p:sp>
        <p:nvSpPr>
          <p:cNvPr id="491" name="Google Shape;491;p106"/>
          <p:cNvSpPr/>
          <p:nvPr>
            <p:ph idx="2" type="chart"/>
          </p:nvPr>
        </p:nvSpPr>
        <p:spPr>
          <a:xfrm>
            <a:off x="4572000" y="594360"/>
            <a:ext cx="4114800" cy="3615600"/>
          </a:xfrm>
          <a:prstGeom prst="rect">
            <a:avLst/>
          </a:prstGeom>
          <a:noFill/>
          <a:ln>
            <a:noFill/>
          </a:ln>
        </p:spPr>
        <p:txBody>
          <a:bodyPr anchorCtr="0" anchor="ctr" bIns="0" lIns="0" spcFirstLastPara="1" rIns="0" wrap="square" tIns="0">
            <a:noAutofit/>
          </a:bodyPr>
          <a:lstStyle>
            <a:lvl1pPr lvl="0" marR="0" rtl="0" algn="ctr">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492" name="Google Shape;492;p106"/>
          <p:cNvSpPr txBox="1"/>
          <p:nvPr>
            <p:ph idx="1" type="body"/>
          </p:nvPr>
        </p:nvSpPr>
        <p:spPr>
          <a:xfrm>
            <a:off x="457200" y="1459580"/>
            <a:ext cx="3933000" cy="2750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200"/>
              <a:buFont typeface="Arial"/>
              <a:buNone/>
              <a:defRPr>
                <a:latin typeface="Arial"/>
                <a:ea typeface="Arial"/>
                <a:cs typeface="Arial"/>
                <a:sym typeface="Arial"/>
              </a:defRPr>
            </a:lvl1pPr>
            <a:lvl2pPr indent="-228600" lvl="1" marL="914400" algn="l">
              <a:lnSpc>
                <a:spcPct val="100000"/>
              </a:lnSpc>
              <a:spcBef>
                <a:spcPts val="900"/>
              </a:spcBef>
              <a:spcAft>
                <a:spcPts val="0"/>
              </a:spcAft>
              <a:buClr>
                <a:schemeClr val="dk1"/>
              </a:buClr>
              <a:buSzPts val="1200"/>
              <a:buFont typeface="Arial"/>
              <a:buNone/>
              <a:defRPr>
                <a:latin typeface="Arial"/>
                <a:ea typeface="Arial"/>
                <a:cs typeface="Arial"/>
                <a:sym typeface="Arial"/>
              </a:defRPr>
            </a:lvl2pPr>
            <a:lvl3pPr indent="-304800" lvl="2" marL="1371600" algn="l">
              <a:lnSpc>
                <a:spcPct val="100000"/>
              </a:lnSpc>
              <a:spcBef>
                <a:spcPts val="600"/>
              </a:spcBef>
              <a:spcAft>
                <a:spcPts val="0"/>
              </a:spcAft>
              <a:buClr>
                <a:schemeClr val="dk1"/>
              </a:buClr>
              <a:buSzPts val="1200"/>
              <a:buChar char="•"/>
              <a:defRPr>
                <a:latin typeface="Arial"/>
                <a:ea typeface="Arial"/>
                <a:cs typeface="Arial"/>
                <a:sym typeface="Arial"/>
              </a:defRPr>
            </a:lvl3pPr>
            <a:lvl4pPr indent="-304800" lvl="3" marL="1828800" algn="l">
              <a:lnSpc>
                <a:spcPct val="100000"/>
              </a:lnSpc>
              <a:spcBef>
                <a:spcPts val="600"/>
              </a:spcBef>
              <a:spcAft>
                <a:spcPts val="0"/>
              </a:spcAft>
              <a:buClr>
                <a:schemeClr val="dk1"/>
              </a:buClr>
              <a:buSzPts val="1200"/>
              <a:buChar char="–"/>
              <a:defRPr>
                <a:latin typeface="Arial"/>
                <a:ea typeface="Arial"/>
                <a:cs typeface="Arial"/>
                <a:sym typeface="Arial"/>
              </a:defRPr>
            </a:lvl4pPr>
            <a:lvl5pPr indent="-304800" lvl="4" marL="2286000" algn="l">
              <a:lnSpc>
                <a:spcPct val="100000"/>
              </a:lnSpc>
              <a:spcBef>
                <a:spcPts val="600"/>
              </a:spcBef>
              <a:spcAft>
                <a:spcPts val="0"/>
              </a:spcAft>
              <a:buClr>
                <a:schemeClr val="dk1"/>
              </a:buClr>
              <a:buSzPts val="1200"/>
              <a:buChar char="–"/>
              <a:defRPr>
                <a:latin typeface="Arial"/>
                <a:ea typeface="Arial"/>
                <a:cs typeface="Arial"/>
                <a:sym typeface="Arial"/>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cxnSp>
        <p:nvCxnSpPr>
          <p:cNvPr id="493" name="Google Shape;493;p106"/>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94" name="Google Shape;494;p106"/>
          <p:cNvSpPr txBox="1"/>
          <p:nvPr>
            <p:ph type="title"/>
          </p:nvPr>
        </p:nvSpPr>
        <p:spPr>
          <a:xfrm>
            <a:off x="457200" y="590550"/>
            <a:ext cx="393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24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x Chart">
  <p:cSld name="Complex Chart">
    <p:spTree>
      <p:nvGrpSpPr>
        <p:cNvPr id="495" name="Shape 495"/>
        <p:cNvGrpSpPr/>
        <p:nvPr/>
      </p:nvGrpSpPr>
      <p:grpSpPr>
        <a:xfrm>
          <a:off x="0" y="0"/>
          <a:ext cx="0" cy="0"/>
          <a:chOff x="0" y="0"/>
          <a:chExt cx="0" cy="0"/>
        </a:xfrm>
      </p:grpSpPr>
      <p:sp>
        <p:nvSpPr>
          <p:cNvPr id="496" name="Google Shape;496;p107"/>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7" name="Google Shape;497;p107"/>
          <p:cNvSpPr txBox="1"/>
          <p:nvPr>
            <p:ph type="title"/>
          </p:nvPr>
        </p:nvSpPr>
        <p:spPr>
          <a:xfrm>
            <a:off x="457200" y="2476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8" name="Google Shape;498;p107"/>
          <p:cNvSpPr/>
          <p:nvPr>
            <p:ph idx="2" type="pic"/>
          </p:nvPr>
        </p:nvSpPr>
        <p:spPr>
          <a:xfrm>
            <a:off x="457200" y="590550"/>
            <a:ext cx="8229600" cy="3848100"/>
          </a:xfrm>
          <a:prstGeom prst="rect">
            <a:avLst/>
          </a:prstGeom>
          <a:noFill/>
          <a:ln>
            <a:noFill/>
          </a:ln>
        </p:spPr>
        <p:txBody>
          <a:bodyPr anchorCtr="0" anchor="t" bIns="0" lIns="0" spcFirstLastPara="1" rIns="0" wrap="square" tIns="1463025">
            <a:noAutofit/>
          </a:bodyPr>
          <a:lstStyle>
            <a:lvl1pPr lvl="0" marR="0" rtl="0" algn="ctr">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lvl="1"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lvl="2"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lvl="6"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lvl="7"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lvl="8"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45" name="Shape 45"/>
        <p:cNvGrpSpPr/>
        <p:nvPr/>
      </p:nvGrpSpPr>
      <p:grpSpPr>
        <a:xfrm>
          <a:off x="0" y="0"/>
          <a:ext cx="0" cy="0"/>
          <a:chOff x="0" y="0"/>
          <a:chExt cx="0" cy="0"/>
        </a:xfrm>
      </p:grpSpPr>
      <p:sp>
        <p:nvSpPr>
          <p:cNvPr id="46" name="Google Shape;46;p41"/>
          <p:cNvSpPr txBox="1"/>
          <p:nvPr>
            <p:ph idx="1" type="body"/>
          </p:nvPr>
        </p:nvSpPr>
        <p:spPr>
          <a:xfrm>
            <a:off x="457200" y="1459580"/>
            <a:ext cx="7086600" cy="29790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47" name="Google Shape;47;p4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8" name="Google Shape;48;p41"/>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49" name="Google Shape;49;p41"/>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hart Slide">
  <p:cSld name="Two Chart Slide">
    <p:spTree>
      <p:nvGrpSpPr>
        <p:cNvPr id="499" name="Shape 499"/>
        <p:cNvGrpSpPr/>
        <p:nvPr/>
      </p:nvGrpSpPr>
      <p:grpSpPr>
        <a:xfrm>
          <a:off x="0" y="0"/>
          <a:ext cx="0" cy="0"/>
          <a:chOff x="0" y="0"/>
          <a:chExt cx="0" cy="0"/>
        </a:xfrm>
      </p:grpSpPr>
      <p:sp>
        <p:nvSpPr>
          <p:cNvPr id="500" name="Google Shape;500;p10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01" name="Google Shape;501;p108"/>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502" name="Google Shape;502;p108"/>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503" name="Google Shape;503;p108"/>
          <p:cNvSpPr txBox="1"/>
          <p:nvPr>
            <p:ph idx="1" type="body"/>
          </p:nvPr>
        </p:nvSpPr>
        <p:spPr>
          <a:xfrm>
            <a:off x="457200" y="1459580"/>
            <a:ext cx="39330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504" name="Google Shape;504;p108"/>
          <p:cNvSpPr txBox="1"/>
          <p:nvPr>
            <p:ph idx="2" type="body"/>
          </p:nvPr>
        </p:nvSpPr>
        <p:spPr>
          <a:xfrm>
            <a:off x="4572000" y="1459580"/>
            <a:ext cx="3933000" cy="30174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dk1"/>
              </a:buClr>
              <a:buSzPts val="1800"/>
              <a:buNone/>
              <a:defRPr/>
            </a:lvl1pPr>
            <a:lvl2pPr indent="-228600" lvl="1" marL="914400" algn="l">
              <a:lnSpc>
                <a:spcPct val="100000"/>
              </a:lnSpc>
              <a:spcBef>
                <a:spcPts val="900"/>
              </a:spcBef>
              <a:spcAft>
                <a:spcPts val="0"/>
              </a:spcAft>
              <a:buClr>
                <a:schemeClr val="dk1"/>
              </a:buClr>
              <a:buSzPts val="1800"/>
              <a:buNone/>
              <a:defRPr/>
            </a:lvl2pPr>
            <a:lvl3pPr indent="-342900" lvl="2" marL="1371600" algn="l">
              <a:lnSpc>
                <a:spcPct val="100000"/>
              </a:lnSpc>
              <a:spcBef>
                <a:spcPts val="600"/>
              </a:spcBef>
              <a:spcAft>
                <a:spcPts val="0"/>
              </a:spcAft>
              <a:buClr>
                <a:schemeClr val="dk1"/>
              </a:buClr>
              <a:buSzPts val="1800"/>
              <a:buChar char="•"/>
              <a:defRPr/>
            </a:lvl3pPr>
            <a:lvl4pPr indent="-342900" lvl="3" marL="1828800" algn="l">
              <a:lnSpc>
                <a:spcPct val="100000"/>
              </a:lnSpc>
              <a:spcBef>
                <a:spcPts val="600"/>
              </a:spcBef>
              <a:spcAft>
                <a:spcPts val="0"/>
              </a:spcAft>
              <a:buClr>
                <a:schemeClr val="dk1"/>
              </a:buClr>
              <a:buSzPts val="1800"/>
              <a:buChar char="–"/>
              <a:defRPr/>
            </a:lvl4pPr>
            <a:lvl5pPr indent="-342900" lvl="4" marL="2286000" algn="l">
              <a:lnSpc>
                <a:spcPct val="100000"/>
              </a:lnSpc>
              <a:spcBef>
                <a:spcPts val="600"/>
              </a:spcBef>
              <a:spcAft>
                <a:spcPts val="0"/>
              </a:spcAft>
              <a:buClr>
                <a:schemeClr val="dk1"/>
              </a:buClr>
              <a:buSzPts val="1800"/>
              <a:buChar char="–"/>
              <a:defRPr/>
            </a:lvl5pPr>
            <a:lvl6pPr indent="-342900" lvl="5" marL="2743200" algn="l">
              <a:lnSpc>
                <a:spcPct val="100000"/>
              </a:lnSpc>
              <a:spcBef>
                <a:spcPts val="600"/>
              </a:spcBef>
              <a:spcAft>
                <a:spcPts val="0"/>
              </a:spcAft>
              <a:buClr>
                <a:schemeClr val="dk1"/>
              </a:buClr>
              <a:buSzPts val="1800"/>
              <a:buChar char="–"/>
              <a:defRPr/>
            </a:lvl6pPr>
            <a:lvl7pPr indent="-342900" lvl="6" marL="3200400" algn="l">
              <a:lnSpc>
                <a:spcPct val="100000"/>
              </a:lnSpc>
              <a:spcBef>
                <a:spcPts val="600"/>
              </a:spcBef>
              <a:spcAft>
                <a:spcPts val="0"/>
              </a:spcAft>
              <a:buClr>
                <a:schemeClr val="dk1"/>
              </a:buClr>
              <a:buSzPts val="1800"/>
              <a:buChar char="–"/>
              <a:defRPr/>
            </a:lvl7pPr>
            <a:lvl8pPr indent="-342900" lvl="7" marL="3657600" algn="l">
              <a:lnSpc>
                <a:spcPct val="100000"/>
              </a:lnSpc>
              <a:spcBef>
                <a:spcPts val="600"/>
              </a:spcBef>
              <a:spcAft>
                <a:spcPts val="0"/>
              </a:spcAft>
              <a:buClr>
                <a:schemeClr val="dk1"/>
              </a:buClr>
              <a:buSzPts val="1800"/>
              <a:buChar char="–"/>
              <a:defRPr/>
            </a:lvl8pPr>
            <a:lvl9pPr indent="-342900" lvl="8" marL="4114800" algn="l">
              <a:lnSpc>
                <a:spcPct val="100000"/>
              </a:lnSpc>
              <a:spcBef>
                <a:spcPts val="600"/>
              </a:spcBef>
              <a:spcAft>
                <a:spcPts val="0"/>
              </a:spcAft>
              <a:buClr>
                <a:schemeClr val="dk1"/>
              </a:buClr>
              <a:buSzPts val="1800"/>
              <a:buChar char="–"/>
              <a:defRPr/>
            </a:lvl9pPr>
          </a:lstStyle>
          <a:p/>
        </p:txBody>
      </p:sp>
      <p:sp>
        <p:nvSpPr>
          <p:cNvPr id="505" name="Google Shape;505;p108"/>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506" name="Shape 506"/>
        <p:cNvGrpSpPr/>
        <p:nvPr/>
      </p:nvGrpSpPr>
      <p:grpSpPr>
        <a:xfrm>
          <a:off x="0" y="0"/>
          <a:ext cx="0" cy="0"/>
          <a:chOff x="0" y="0"/>
          <a:chExt cx="0" cy="0"/>
        </a:xfrm>
      </p:grpSpPr>
      <p:pic>
        <p:nvPicPr>
          <p:cNvPr id="507" name="Google Shape;507;p109"/>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spTree>
      <p:nvGrpSpPr>
        <p:cNvPr id="508" name="Shape 508"/>
        <p:cNvGrpSpPr/>
        <p:nvPr/>
      </p:nvGrpSpPr>
      <p:grpSpPr>
        <a:xfrm>
          <a:off x="0" y="0"/>
          <a:ext cx="0" cy="0"/>
          <a:chOff x="0" y="0"/>
          <a:chExt cx="0" cy="0"/>
        </a:xfrm>
      </p:grpSpPr>
      <p:pic>
        <p:nvPicPr>
          <p:cNvPr id="509" name="Google Shape;509;p110"/>
          <p:cNvPicPr preferRelativeResize="0"/>
          <p:nvPr/>
        </p:nvPicPr>
        <p:blipFill rotWithShape="1">
          <a:blip r:embed="rId2">
            <a:alphaModFix/>
          </a:blip>
          <a:srcRect b="0" l="0" r="0" t="0"/>
          <a:stretch/>
        </p:blipFill>
        <p:spPr>
          <a:xfrm>
            <a:off x="0" y="0"/>
            <a:ext cx="9144002" cy="5143501"/>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2">
  <p:cSld name="Statement_2">
    <p:spTree>
      <p:nvGrpSpPr>
        <p:cNvPr id="510" name="Shape 510"/>
        <p:cNvGrpSpPr/>
        <p:nvPr/>
      </p:nvGrpSpPr>
      <p:grpSpPr>
        <a:xfrm>
          <a:off x="0" y="0"/>
          <a:ext cx="0" cy="0"/>
          <a:chOff x="0" y="0"/>
          <a:chExt cx="0" cy="0"/>
        </a:xfrm>
      </p:grpSpPr>
      <p:sp>
        <p:nvSpPr>
          <p:cNvPr id="511" name="Google Shape;511;p111"/>
          <p:cNvSpPr txBox="1"/>
          <p:nvPr>
            <p:ph type="title"/>
          </p:nvPr>
        </p:nvSpPr>
        <p:spPr>
          <a:xfrm>
            <a:off x="457199" y="594359"/>
            <a:ext cx="7086600" cy="20574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dk1"/>
              </a:buClr>
              <a:buSzPts val="4000"/>
              <a:buFont typeface="Arial"/>
              <a:buNone/>
              <a:defRPr sz="40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2" name="Google Shape;512;p111"/>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13" name="Shape 513"/>
        <p:cNvGrpSpPr/>
        <p:nvPr/>
      </p:nvGrpSpPr>
      <p:grpSpPr>
        <a:xfrm>
          <a:off x="0" y="0"/>
          <a:ext cx="0" cy="0"/>
          <a:chOff x="0" y="0"/>
          <a:chExt cx="0" cy="0"/>
        </a:xfrm>
      </p:grpSpPr>
      <p:sp>
        <p:nvSpPr>
          <p:cNvPr id="514" name="Google Shape;514;p112"/>
          <p:cNvSpPr txBox="1"/>
          <p:nvPr>
            <p:ph idx="12" type="sldNum"/>
          </p:nvPr>
        </p:nvSpPr>
        <p:spPr>
          <a:xfrm>
            <a:off x="8472458" y="4663217"/>
            <a:ext cx="548700" cy="393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 Black">
  <p:cSld name="Cover slide_1">
    <p:bg>
      <p:bgPr>
        <a:solidFill>
          <a:srgbClr val="000000"/>
        </a:solidFill>
      </p:bgPr>
    </p:bg>
    <p:spTree>
      <p:nvGrpSpPr>
        <p:cNvPr id="515" name="Shape 515"/>
        <p:cNvGrpSpPr/>
        <p:nvPr/>
      </p:nvGrpSpPr>
      <p:grpSpPr>
        <a:xfrm>
          <a:off x="0" y="0"/>
          <a:ext cx="0" cy="0"/>
          <a:chOff x="0" y="0"/>
          <a:chExt cx="0" cy="0"/>
        </a:xfrm>
      </p:grpSpPr>
      <p:sp>
        <p:nvSpPr>
          <p:cNvPr id="516" name="Google Shape;516;p113"/>
          <p:cNvSpPr txBox="1"/>
          <p:nvPr>
            <p:ph type="ctrTitle"/>
          </p:nvPr>
        </p:nvSpPr>
        <p:spPr>
          <a:xfrm>
            <a:off x="457200" y="866361"/>
            <a:ext cx="6271800" cy="17373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rgbClr val="FFFFFF"/>
              </a:buClr>
              <a:buSzPts val="6000"/>
              <a:buFont typeface="Arial"/>
              <a:buNone/>
              <a:defRPr b="1" i="0" sz="6000">
                <a:solidFill>
                  <a:srgbClr val="FFFFFF"/>
                </a:solidFill>
                <a:latin typeface="Arial"/>
                <a:ea typeface="Arial"/>
                <a:cs typeface="Arial"/>
                <a:sym typeface="Arial"/>
              </a:defRPr>
            </a:lvl1pPr>
            <a:lvl2pPr lvl="1" algn="l">
              <a:lnSpc>
                <a:spcPct val="100000"/>
              </a:lnSpc>
              <a:spcBef>
                <a:spcPts val="0"/>
              </a:spcBef>
              <a:spcAft>
                <a:spcPts val="0"/>
              </a:spcAft>
              <a:buClr>
                <a:srgbClr val="FFFFFF"/>
              </a:buClr>
              <a:buSzPts val="1400"/>
              <a:buNone/>
              <a:defRPr>
                <a:solidFill>
                  <a:srgbClr val="FFFFFF"/>
                </a:solidFill>
              </a:defRPr>
            </a:lvl2pPr>
            <a:lvl3pPr lvl="2" algn="l">
              <a:lnSpc>
                <a:spcPct val="100000"/>
              </a:lnSpc>
              <a:spcBef>
                <a:spcPts val="0"/>
              </a:spcBef>
              <a:spcAft>
                <a:spcPts val="0"/>
              </a:spcAft>
              <a:buClr>
                <a:srgbClr val="FFFFFF"/>
              </a:buClr>
              <a:buSzPts val="1400"/>
              <a:buNone/>
              <a:defRPr>
                <a:solidFill>
                  <a:srgbClr val="FFFFFF"/>
                </a:solidFill>
              </a:defRPr>
            </a:lvl3pPr>
            <a:lvl4pPr lvl="3" algn="l">
              <a:lnSpc>
                <a:spcPct val="100000"/>
              </a:lnSpc>
              <a:spcBef>
                <a:spcPts val="0"/>
              </a:spcBef>
              <a:spcAft>
                <a:spcPts val="0"/>
              </a:spcAft>
              <a:buClr>
                <a:srgbClr val="FFFFFF"/>
              </a:buClr>
              <a:buSzPts val="1400"/>
              <a:buNone/>
              <a:defRPr>
                <a:solidFill>
                  <a:srgbClr val="FFFFFF"/>
                </a:solidFill>
              </a:defRPr>
            </a:lvl4pPr>
            <a:lvl5pPr lvl="4" algn="l">
              <a:lnSpc>
                <a:spcPct val="100000"/>
              </a:lnSpc>
              <a:spcBef>
                <a:spcPts val="0"/>
              </a:spcBef>
              <a:spcAft>
                <a:spcPts val="0"/>
              </a:spcAft>
              <a:buClr>
                <a:srgbClr val="FFFFFF"/>
              </a:buClr>
              <a:buSzPts val="1400"/>
              <a:buNone/>
              <a:defRPr>
                <a:solidFill>
                  <a:srgbClr val="FFFFFF"/>
                </a:solidFill>
              </a:defRPr>
            </a:lvl5pPr>
            <a:lvl6pPr lvl="5" algn="l">
              <a:lnSpc>
                <a:spcPct val="100000"/>
              </a:lnSpc>
              <a:spcBef>
                <a:spcPts val="0"/>
              </a:spcBef>
              <a:spcAft>
                <a:spcPts val="0"/>
              </a:spcAft>
              <a:buClr>
                <a:srgbClr val="FFFFFF"/>
              </a:buClr>
              <a:buSzPts val="1400"/>
              <a:buNone/>
              <a:defRPr>
                <a:solidFill>
                  <a:srgbClr val="FFFFFF"/>
                </a:solidFill>
              </a:defRPr>
            </a:lvl6pPr>
            <a:lvl7pPr lvl="6" algn="l">
              <a:lnSpc>
                <a:spcPct val="100000"/>
              </a:lnSpc>
              <a:spcBef>
                <a:spcPts val="0"/>
              </a:spcBef>
              <a:spcAft>
                <a:spcPts val="0"/>
              </a:spcAft>
              <a:buClr>
                <a:srgbClr val="FFFFFF"/>
              </a:buClr>
              <a:buSzPts val="1400"/>
              <a:buNone/>
              <a:defRPr>
                <a:solidFill>
                  <a:srgbClr val="FFFFFF"/>
                </a:solidFill>
              </a:defRPr>
            </a:lvl7pPr>
            <a:lvl8pPr lvl="7" algn="l">
              <a:lnSpc>
                <a:spcPct val="100000"/>
              </a:lnSpc>
              <a:spcBef>
                <a:spcPts val="0"/>
              </a:spcBef>
              <a:spcAft>
                <a:spcPts val="0"/>
              </a:spcAft>
              <a:buClr>
                <a:srgbClr val="FFFFFF"/>
              </a:buClr>
              <a:buSzPts val="1400"/>
              <a:buNone/>
              <a:defRPr>
                <a:solidFill>
                  <a:srgbClr val="FFFFFF"/>
                </a:solidFill>
              </a:defRPr>
            </a:lvl8pPr>
            <a:lvl9pPr lvl="8" algn="l">
              <a:lnSpc>
                <a:spcPct val="100000"/>
              </a:lnSpc>
              <a:spcBef>
                <a:spcPts val="0"/>
              </a:spcBef>
              <a:spcAft>
                <a:spcPts val="0"/>
              </a:spcAft>
              <a:buClr>
                <a:srgbClr val="FFFFFF"/>
              </a:buClr>
              <a:buSzPts val="1400"/>
              <a:buNone/>
              <a:defRPr>
                <a:solidFill>
                  <a:srgbClr val="FFFFFF"/>
                </a:solidFill>
              </a:defRPr>
            </a:lvl9pPr>
          </a:lstStyle>
          <a:p/>
        </p:txBody>
      </p:sp>
      <p:sp>
        <p:nvSpPr>
          <p:cNvPr id="517" name="Google Shape;517;p113"/>
          <p:cNvSpPr txBox="1"/>
          <p:nvPr>
            <p:ph idx="1" type="subTitle"/>
          </p:nvPr>
        </p:nvSpPr>
        <p:spPr>
          <a:xfrm>
            <a:off x="457200" y="2635740"/>
            <a:ext cx="4114800" cy="1371600"/>
          </a:xfrm>
          <a:prstGeom prst="rect">
            <a:avLst/>
          </a:prstGeom>
          <a:noFill/>
          <a:ln>
            <a:noFill/>
          </a:ln>
        </p:spPr>
        <p:txBody>
          <a:bodyPr anchorCtr="0" anchor="t" bIns="0" lIns="0" spcFirstLastPara="1" rIns="0" wrap="square" tIns="0">
            <a:noAutofit/>
          </a:bodyPr>
          <a:lstStyle>
            <a:lvl1pPr lvl="0" algn="l">
              <a:lnSpc>
                <a:spcPct val="80000"/>
              </a:lnSpc>
              <a:spcBef>
                <a:spcPts val="900"/>
              </a:spcBef>
              <a:spcAft>
                <a:spcPts val="0"/>
              </a:spcAft>
              <a:buClr>
                <a:srgbClr val="FFFFFF"/>
              </a:buClr>
              <a:buSzPts val="2000"/>
              <a:buFont typeface="Arial"/>
              <a:buNone/>
              <a:defRPr b="0" i="0" sz="2000">
                <a:solidFill>
                  <a:srgbClr val="FFFFFF"/>
                </a:solidFill>
                <a:latin typeface="Arial"/>
                <a:ea typeface="Arial"/>
                <a:cs typeface="Arial"/>
                <a:sym typeface="Arial"/>
              </a:defRPr>
            </a:lvl1pPr>
            <a:lvl2pPr lvl="1"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2pPr>
            <a:lvl3pPr lvl="2"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3pPr>
            <a:lvl4pPr lvl="3"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4pPr>
            <a:lvl5pPr lvl="4"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5pPr>
            <a:lvl6pPr lvl="5"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6pPr>
            <a:lvl7pPr lvl="6"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7pPr>
            <a:lvl8pPr lvl="7"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8pPr>
            <a:lvl9pPr lvl="8" algn="l">
              <a:lnSpc>
                <a:spcPct val="80000"/>
              </a:lnSpc>
              <a:spcBef>
                <a:spcPts val="900"/>
              </a:spcBef>
              <a:spcAft>
                <a:spcPts val="0"/>
              </a:spcAft>
              <a:buClr>
                <a:srgbClr val="FFFFFF"/>
              </a:buClr>
              <a:buSzPts val="2000"/>
              <a:buFont typeface="Arial"/>
              <a:buNone/>
              <a:defRPr b="1" sz="2000">
                <a:solidFill>
                  <a:srgbClr val="FFFFFF"/>
                </a:solidFill>
                <a:latin typeface="Arial"/>
                <a:ea typeface="Arial"/>
                <a:cs typeface="Arial"/>
                <a:sym typeface="Arial"/>
              </a:defRPr>
            </a:lvl9pPr>
          </a:lstStyle>
          <a:p/>
        </p:txBody>
      </p:sp>
      <p:pic>
        <p:nvPicPr>
          <p:cNvPr id="518" name="Google Shape;518;p113"/>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
        <p:nvSpPr>
          <p:cNvPr id="519" name="Google Shape;519;p113"/>
          <p:cNvSpPr txBox="1"/>
          <p:nvPr/>
        </p:nvSpPr>
        <p:spPr>
          <a:xfrm>
            <a:off x="1333500" y="46085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rgbClr val="FFFFFF"/>
                </a:solidFill>
                <a:latin typeface="Arial"/>
                <a:ea typeface="Arial"/>
                <a:cs typeface="Arial"/>
                <a:sym typeface="Arial"/>
              </a:rPr>
              <a:t>Verizon confidential and proprietary. Unauthorized disclosure, reproduction or other use prohibited.</a:t>
            </a:r>
            <a:endParaRPr b="0" i="0" sz="650" u="none" cap="none" strike="noStrike">
              <a:solidFill>
                <a:srgbClr val="FFFFFF"/>
              </a:solidFill>
              <a:latin typeface="Arial"/>
              <a:ea typeface="Arial"/>
              <a:cs typeface="Arial"/>
              <a:sym typeface="Arial"/>
            </a:endParaRPr>
          </a:p>
        </p:txBody>
      </p:sp>
      <p:grpSp>
        <p:nvGrpSpPr>
          <p:cNvPr id="520" name="Google Shape;520;p113"/>
          <p:cNvGrpSpPr/>
          <p:nvPr/>
        </p:nvGrpSpPr>
        <p:grpSpPr>
          <a:xfrm>
            <a:off x="5600643" y="327172"/>
            <a:ext cx="560191" cy="248528"/>
            <a:chOff x="853750" y="164750"/>
            <a:chExt cx="1300049" cy="576631"/>
          </a:xfrm>
        </p:grpSpPr>
        <p:sp>
          <p:nvSpPr>
            <p:cNvPr id="521" name="Google Shape;521;p113"/>
            <p:cNvSpPr/>
            <p:nvPr/>
          </p:nvSpPr>
          <p:spPr>
            <a:xfrm>
              <a:off x="853750"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2" name="Google Shape;522;p113"/>
            <p:cNvPicPr preferRelativeResize="0"/>
            <p:nvPr/>
          </p:nvPicPr>
          <p:blipFill rotWithShape="1">
            <a:blip r:embed="rId3">
              <a:alphaModFix/>
            </a:blip>
            <a:srcRect b="0" l="0" r="0" t="0"/>
            <a:stretch/>
          </p:blipFill>
          <p:spPr>
            <a:xfrm>
              <a:off x="853782" y="164760"/>
              <a:ext cx="1300017" cy="576621"/>
            </a:xfrm>
            <a:prstGeom prst="rect">
              <a:avLst/>
            </a:prstGeom>
            <a:noFill/>
            <a:ln>
              <a:noFill/>
            </a:ln>
          </p:spPr>
        </p:pic>
      </p:grpSp>
      <p:grpSp>
        <p:nvGrpSpPr>
          <p:cNvPr id="523" name="Google Shape;523;p113"/>
          <p:cNvGrpSpPr/>
          <p:nvPr/>
        </p:nvGrpSpPr>
        <p:grpSpPr>
          <a:xfrm>
            <a:off x="4277912" y="327174"/>
            <a:ext cx="560191" cy="248524"/>
            <a:chOff x="853750" y="2989667"/>
            <a:chExt cx="1300049" cy="576621"/>
          </a:xfrm>
        </p:grpSpPr>
        <p:sp>
          <p:nvSpPr>
            <p:cNvPr id="524" name="Google Shape;524;p113"/>
            <p:cNvSpPr/>
            <p:nvPr/>
          </p:nvSpPr>
          <p:spPr>
            <a:xfrm>
              <a:off x="853750" y="298967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113"/>
            <p:cNvPicPr preferRelativeResize="0"/>
            <p:nvPr/>
          </p:nvPicPr>
          <p:blipFill rotWithShape="1">
            <a:blip r:embed="rId4">
              <a:alphaModFix/>
            </a:blip>
            <a:srcRect b="0" l="0" r="0" t="0"/>
            <a:stretch/>
          </p:blipFill>
          <p:spPr>
            <a:xfrm>
              <a:off x="853782" y="2989667"/>
              <a:ext cx="1300017" cy="576621"/>
            </a:xfrm>
            <a:prstGeom prst="rect">
              <a:avLst/>
            </a:prstGeom>
            <a:noFill/>
            <a:ln>
              <a:noFill/>
            </a:ln>
          </p:spPr>
        </p:pic>
      </p:grpSp>
      <p:grpSp>
        <p:nvGrpSpPr>
          <p:cNvPr id="526" name="Google Shape;526;p113"/>
          <p:cNvGrpSpPr/>
          <p:nvPr/>
        </p:nvGrpSpPr>
        <p:grpSpPr>
          <a:xfrm>
            <a:off x="2293797" y="327174"/>
            <a:ext cx="560191" cy="248524"/>
            <a:chOff x="853750" y="4402120"/>
            <a:chExt cx="1300049" cy="576621"/>
          </a:xfrm>
        </p:grpSpPr>
        <p:sp>
          <p:nvSpPr>
            <p:cNvPr id="527" name="Google Shape;527;p113"/>
            <p:cNvSpPr/>
            <p:nvPr/>
          </p:nvSpPr>
          <p:spPr>
            <a:xfrm>
              <a:off x="853750" y="4402125"/>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8" name="Google Shape;528;p113"/>
            <p:cNvPicPr preferRelativeResize="0"/>
            <p:nvPr/>
          </p:nvPicPr>
          <p:blipFill rotWithShape="1">
            <a:blip r:embed="rId5">
              <a:alphaModFix/>
            </a:blip>
            <a:srcRect b="0" l="0" r="0" t="0"/>
            <a:stretch/>
          </p:blipFill>
          <p:spPr>
            <a:xfrm>
              <a:off x="853782" y="4402120"/>
              <a:ext cx="1300017" cy="576621"/>
            </a:xfrm>
            <a:prstGeom prst="rect">
              <a:avLst/>
            </a:prstGeom>
            <a:noFill/>
            <a:ln>
              <a:noFill/>
            </a:ln>
          </p:spPr>
        </p:pic>
      </p:grpSp>
      <p:grpSp>
        <p:nvGrpSpPr>
          <p:cNvPr id="529" name="Google Shape;529;p113"/>
          <p:cNvGrpSpPr/>
          <p:nvPr/>
        </p:nvGrpSpPr>
        <p:grpSpPr>
          <a:xfrm>
            <a:off x="4939304" y="327138"/>
            <a:ext cx="560139" cy="248597"/>
            <a:chOff x="6956285" y="1623484"/>
            <a:chExt cx="724630" cy="321600"/>
          </a:xfrm>
        </p:grpSpPr>
        <p:sp>
          <p:nvSpPr>
            <p:cNvPr id="530" name="Google Shape;530;p113"/>
            <p:cNvSpPr/>
            <p:nvPr/>
          </p:nvSpPr>
          <p:spPr>
            <a:xfrm>
              <a:off x="6956285" y="162348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1" name="Google Shape;531;p113"/>
            <p:cNvPicPr preferRelativeResize="0"/>
            <p:nvPr/>
          </p:nvPicPr>
          <p:blipFill rotWithShape="1">
            <a:blip r:embed="rId6">
              <a:alphaModFix/>
            </a:blip>
            <a:srcRect b="0" l="9" r="7" t="0"/>
            <a:stretch/>
          </p:blipFill>
          <p:spPr>
            <a:xfrm>
              <a:off x="6956285" y="1623484"/>
              <a:ext cx="724630" cy="321466"/>
            </a:xfrm>
            <a:prstGeom prst="rect">
              <a:avLst/>
            </a:prstGeom>
            <a:noFill/>
            <a:ln>
              <a:noFill/>
            </a:ln>
          </p:spPr>
        </p:pic>
      </p:grpSp>
      <p:grpSp>
        <p:nvGrpSpPr>
          <p:cNvPr id="532" name="Google Shape;532;p113"/>
          <p:cNvGrpSpPr/>
          <p:nvPr/>
        </p:nvGrpSpPr>
        <p:grpSpPr>
          <a:xfrm>
            <a:off x="3616573" y="327138"/>
            <a:ext cx="560139" cy="248597"/>
            <a:chOff x="6956285" y="2017204"/>
            <a:chExt cx="724630" cy="321600"/>
          </a:xfrm>
        </p:grpSpPr>
        <p:sp>
          <p:nvSpPr>
            <p:cNvPr id="533" name="Google Shape;533;p113"/>
            <p:cNvSpPr/>
            <p:nvPr/>
          </p:nvSpPr>
          <p:spPr>
            <a:xfrm>
              <a:off x="6956285" y="2017204"/>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p113"/>
            <p:cNvPicPr preferRelativeResize="0"/>
            <p:nvPr/>
          </p:nvPicPr>
          <p:blipFill rotWithShape="1">
            <a:blip r:embed="rId7">
              <a:alphaModFix/>
            </a:blip>
            <a:srcRect b="0" l="9" r="7" t="0"/>
            <a:stretch/>
          </p:blipFill>
          <p:spPr>
            <a:xfrm>
              <a:off x="6956285" y="2017205"/>
              <a:ext cx="724630" cy="321466"/>
            </a:xfrm>
            <a:prstGeom prst="rect">
              <a:avLst/>
            </a:prstGeom>
            <a:noFill/>
            <a:ln>
              <a:noFill/>
            </a:ln>
          </p:spPr>
        </p:pic>
      </p:grpSp>
      <p:grpSp>
        <p:nvGrpSpPr>
          <p:cNvPr id="535" name="Google Shape;535;p113"/>
          <p:cNvGrpSpPr/>
          <p:nvPr/>
        </p:nvGrpSpPr>
        <p:grpSpPr>
          <a:xfrm>
            <a:off x="1632463" y="327136"/>
            <a:ext cx="560133" cy="248599"/>
            <a:chOff x="6956244" y="2804831"/>
            <a:chExt cx="724623" cy="321604"/>
          </a:xfrm>
        </p:grpSpPr>
        <p:sp>
          <p:nvSpPr>
            <p:cNvPr id="536" name="Google Shape;536;p113"/>
            <p:cNvSpPr/>
            <p:nvPr/>
          </p:nvSpPr>
          <p:spPr>
            <a:xfrm>
              <a:off x="6956244" y="2804835"/>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7" name="Google Shape;537;p113"/>
            <p:cNvPicPr preferRelativeResize="0"/>
            <p:nvPr/>
          </p:nvPicPr>
          <p:blipFill rotWithShape="1">
            <a:blip r:embed="rId8">
              <a:alphaModFix/>
            </a:blip>
            <a:srcRect b="0" l="9" r="19" t="0"/>
            <a:stretch/>
          </p:blipFill>
          <p:spPr>
            <a:xfrm>
              <a:off x="6956244" y="2804831"/>
              <a:ext cx="724623" cy="321502"/>
            </a:xfrm>
            <a:prstGeom prst="rect">
              <a:avLst/>
            </a:prstGeom>
            <a:noFill/>
            <a:ln>
              <a:noFill/>
            </a:ln>
          </p:spPr>
        </p:pic>
      </p:grpSp>
      <p:grpSp>
        <p:nvGrpSpPr>
          <p:cNvPr id="538" name="Google Shape;538;p113"/>
          <p:cNvGrpSpPr/>
          <p:nvPr/>
        </p:nvGrpSpPr>
        <p:grpSpPr>
          <a:xfrm>
            <a:off x="971086" y="327172"/>
            <a:ext cx="560177" cy="248528"/>
            <a:chOff x="4944728" y="164750"/>
            <a:chExt cx="1300017" cy="576631"/>
          </a:xfrm>
        </p:grpSpPr>
        <p:sp>
          <p:nvSpPr>
            <p:cNvPr id="539" name="Google Shape;539;p113"/>
            <p:cNvSpPr/>
            <p:nvPr/>
          </p:nvSpPr>
          <p:spPr>
            <a:xfrm>
              <a:off x="4944775"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113"/>
            <p:cNvPicPr preferRelativeResize="0"/>
            <p:nvPr/>
          </p:nvPicPr>
          <p:blipFill rotWithShape="1">
            <a:blip r:embed="rId9">
              <a:alphaModFix/>
            </a:blip>
            <a:srcRect b="0" l="0" r="0" t="0"/>
            <a:stretch/>
          </p:blipFill>
          <p:spPr>
            <a:xfrm>
              <a:off x="4944728" y="164760"/>
              <a:ext cx="1300017" cy="576621"/>
            </a:xfrm>
            <a:prstGeom prst="rect">
              <a:avLst/>
            </a:prstGeom>
            <a:noFill/>
            <a:ln>
              <a:noFill/>
            </a:ln>
          </p:spPr>
        </p:pic>
      </p:grpSp>
      <p:grpSp>
        <p:nvGrpSpPr>
          <p:cNvPr id="541" name="Google Shape;541;p113"/>
          <p:cNvGrpSpPr/>
          <p:nvPr/>
        </p:nvGrpSpPr>
        <p:grpSpPr>
          <a:xfrm>
            <a:off x="309747" y="327137"/>
            <a:ext cx="560139" cy="248599"/>
            <a:chOff x="5125262" y="3592090"/>
            <a:chExt cx="724630" cy="321603"/>
          </a:xfrm>
        </p:grpSpPr>
        <p:sp>
          <p:nvSpPr>
            <p:cNvPr id="542" name="Google Shape;542;p113"/>
            <p:cNvSpPr/>
            <p:nvPr/>
          </p:nvSpPr>
          <p:spPr>
            <a:xfrm>
              <a:off x="5125288" y="3592093"/>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3" name="Google Shape;543;p113"/>
            <p:cNvPicPr preferRelativeResize="0"/>
            <p:nvPr/>
          </p:nvPicPr>
          <p:blipFill rotWithShape="1">
            <a:blip r:embed="rId10">
              <a:alphaModFix/>
            </a:blip>
            <a:srcRect b="0" l="9" r="7" t="0"/>
            <a:stretch/>
          </p:blipFill>
          <p:spPr>
            <a:xfrm>
              <a:off x="5125262" y="3592090"/>
              <a:ext cx="724630" cy="321466"/>
            </a:xfrm>
            <a:prstGeom prst="rect">
              <a:avLst/>
            </a:prstGeom>
            <a:noFill/>
            <a:ln>
              <a:noFill/>
            </a:ln>
          </p:spPr>
        </p:pic>
      </p:grpSp>
      <p:grpSp>
        <p:nvGrpSpPr>
          <p:cNvPr id="544" name="Google Shape;544;p113"/>
          <p:cNvGrpSpPr/>
          <p:nvPr/>
        </p:nvGrpSpPr>
        <p:grpSpPr>
          <a:xfrm>
            <a:off x="2955188" y="327172"/>
            <a:ext cx="560185" cy="248528"/>
            <a:chOff x="2899238" y="164750"/>
            <a:chExt cx="1300034" cy="576631"/>
          </a:xfrm>
        </p:grpSpPr>
        <p:sp>
          <p:nvSpPr>
            <p:cNvPr id="545" name="Google Shape;545;p113"/>
            <p:cNvSpPr/>
            <p:nvPr/>
          </p:nvSpPr>
          <p:spPr>
            <a:xfrm>
              <a:off x="2899238" y="16475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6" name="Google Shape;546;p113"/>
            <p:cNvPicPr preferRelativeResize="0"/>
            <p:nvPr/>
          </p:nvPicPr>
          <p:blipFill rotWithShape="1">
            <a:blip r:embed="rId11">
              <a:alphaModFix/>
            </a:blip>
            <a:srcRect b="0" l="0" r="0" t="0"/>
            <a:stretch/>
          </p:blipFill>
          <p:spPr>
            <a:xfrm>
              <a:off x="2899255" y="164760"/>
              <a:ext cx="1300017" cy="576621"/>
            </a:xfrm>
            <a:prstGeom prst="rect">
              <a:avLst/>
            </a:prstGeom>
            <a:noFill/>
            <a:ln>
              <a:noFill/>
            </a:ln>
          </p:spPr>
        </p:pic>
      </p:grpSp>
      <p:grpSp>
        <p:nvGrpSpPr>
          <p:cNvPr id="547" name="Google Shape;547;p113"/>
          <p:cNvGrpSpPr/>
          <p:nvPr/>
        </p:nvGrpSpPr>
        <p:grpSpPr>
          <a:xfrm>
            <a:off x="8243847" y="327174"/>
            <a:ext cx="560185" cy="248524"/>
            <a:chOff x="2899238" y="3695893"/>
            <a:chExt cx="1300034" cy="576621"/>
          </a:xfrm>
        </p:grpSpPr>
        <p:sp>
          <p:nvSpPr>
            <p:cNvPr id="548" name="Google Shape;548;p113"/>
            <p:cNvSpPr/>
            <p:nvPr/>
          </p:nvSpPr>
          <p:spPr>
            <a:xfrm>
              <a:off x="2899238" y="3695900"/>
              <a:ext cx="1299900" cy="576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9" name="Google Shape;549;p113"/>
            <p:cNvPicPr preferRelativeResize="0"/>
            <p:nvPr/>
          </p:nvPicPr>
          <p:blipFill rotWithShape="1">
            <a:blip r:embed="rId12">
              <a:alphaModFix/>
            </a:blip>
            <a:srcRect b="0" l="0" r="0" t="0"/>
            <a:stretch/>
          </p:blipFill>
          <p:spPr>
            <a:xfrm>
              <a:off x="2899255" y="3695893"/>
              <a:ext cx="1300017" cy="576621"/>
            </a:xfrm>
            <a:prstGeom prst="rect">
              <a:avLst/>
            </a:prstGeom>
            <a:noFill/>
            <a:ln>
              <a:noFill/>
            </a:ln>
          </p:spPr>
        </p:pic>
      </p:grpSp>
      <p:grpSp>
        <p:nvGrpSpPr>
          <p:cNvPr id="550" name="Google Shape;550;p113"/>
          <p:cNvGrpSpPr/>
          <p:nvPr/>
        </p:nvGrpSpPr>
        <p:grpSpPr>
          <a:xfrm>
            <a:off x="6262034" y="327981"/>
            <a:ext cx="557820" cy="246895"/>
            <a:chOff x="5125262" y="2804648"/>
            <a:chExt cx="724630" cy="321604"/>
          </a:xfrm>
        </p:grpSpPr>
        <p:sp>
          <p:nvSpPr>
            <p:cNvPr id="551" name="Google Shape;551;p113"/>
            <p:cNvSpPr/>
            <p:nvPr/>
          </p:nvSpPr>
          <p:spPr>
            <a:xfrm>
              <a:off x="5125288" y="2804652"/>
              <a:ext cx="724500" cy="3216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2" name="Google Shape;552;p113"/>
            <p:cNvPicPr preferRelativeResize="0"/>
            <p:nvPr/>
          </p:nvPicPr>
          <p:blipFill rotWithShape="1">
            <a:blip r:embed="rId13">
              <a:alphaModFix/>
            </a:blip>
            <a:srcRect b="0" l="9" r="7" t="0"/>
            <a:stretch/>
          </p:blipFill>
          <p:spPr>
            <a:xfrm>
              <a:off x="5125262" y="2804648"/>
              <a:ext cx="724630" cy="321466"/>
            </a:xfrm>
            <a:prstGeom prst="rect">
              <a:avLst/>
            </a:prstGeom>
            <a:noFill/>
            <a:ln>
              <a:noFill/>
            </a:ln>
          </p:spPr>
        </p:pic>
      </p:grpSp>
      <p:pic>
        <p:nvPicPr>
          <p:cNvPr id="553" name="Google Shape;553;p113"/>
          <p:cNvPicPr preferRelativeResize="0"/>
          <p:nvPr/>
        </p:nvPicPr>
        <p:blipFill rotWithShape="1">
          <a:blip r:embed="rId14">
            <a:alphaModFix/>
          </a:blip>
          <a:srcRect b="0" l="0" r="10" t="0"/>
          <a:stretch/>
        </p:blipFill>
        <p:spPr>
          <a:xfrm>
            <a:off x="6921068" y="327202"/>
            <a:ext cx="560178" cy="248479"/>
          </a:xfrm>
          <a:prstGeom prst="rect">
            <a:avLst/>
          </a:prstGeom>
          <a:noFill/>
          <a:ln>
            <a:noFill/>
          </a:ln>
        </p:spPr>
      </p:pic>
      <p:pic>
        <p:nvPicPr>
          <p:cNvPr id="554" name="Google Shape;554;p113"/>
          <p:cNvPicPr preferRelativeResize="0"/>
          <p:nvPr/>
        </p:nvPicPr>
        <p:blipFill rotWithShape="1">
          <a:blip r:embed="rId15">
            <a:alphaModFix/>
          </a:blip>
          <a:srcRect b="0" l="9" r="7" t="0"/>
          <a:stretch/>
        </p:blipFill>
        <p:spPr>
          <a:xfrm>
            <a:off x="7582446" y="332937"/>
            <a:ext cx="560202" cy="248521"/>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_1">
    <p:bg>
      <p:bgPr>
        <a:solidFill>
          <a:srgbClr val="000000"/>
        </a:solidFill>
      </p:bgPr>
    </p:bg>
    <p:spTree>
      <p:nvGrpSpPr>
        <p:cNvPr id="555" name="Shape 555"/>
        <p:cNvGrpSpPr/>
        <p:nvPr/>
      </p:nvGrpSpPr>
      <p:grpSpPr>
        <a:xfrm>
          <a:off x="0" y="0"/>
          <a:ext cx="0" cy="0"/>
          <a:chOff x="0" y="0"/>
          <a:chExt cx="0" cy="0"/>
        </a:xfrm>
      </p:grpSpPr>
      <p:sp>
        <p:nvSpPr>
          <p:cNvPr id="556" name="Google Shape;556;p114"/>
          <p:cNvSpPr txBox="1"/>
          <p:nvPr>
            <p:ph idx="12" type="sldNum"/>
          </p:nvPr>
        </p:nvSpPr>
        <p:spPr>
          <a:xfrm>
            <a:off x="8458200" y="4713492"/>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557" name="Google Shape;557;p114"/>
          <p:cNvPicPr preferRelativeResize="0"/>
          <p:nvPr/>
        </p:nvPicPr>
        <p:blipFill rotWithShape="1">
          <a:blip r:embed="rId2">
            <a:alphaModFix/>
          </a:blip>
          <a:srcRect b="0" l="0" r="0" t="0"/>
          <a:stretch/>
        </p:blipFill>
        <p:spPr>
          <a:xfrm>
            <a:off x="456049" y="4524645"/>
            <a:ext cx="865725" cy="379450"/>
          </a:xfrm>
          <a:prstGeom prst="rect">
            <a:avLst/>
          </a:prstGeom>
          <a:noFill/>
          <a:ln>
            <a:noFill/>
          </a:ln>
        </p:spPr>
      </p:pic>
      <p:sp>
        <p:nvSpPr>
          <p:cNvPr id="558" name="Google Shape;558;p114"/>
          <p:cNvSpPr/>
          <p:nvPr/>
        </p:nvSpPr>
        <p:spPr>
          <a:xfrm>
            <a:off x="236425" y="4119000"/>
            <a:ext cx="1255800" cy="823200"/>
          </a:xfrm>
          <a:prstGeom prst="rect">
            <a:avLst/>
          </a:pr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p:cSld name="01">
    <p:spTree>
      <p:nvGrpSpPr>
        <p:cNvPr id="559" name="Shape 559"/>
        <p:cNvGrpSpPr/>
        <p:nvPr/>
      </p:nvGrpSpPr>
      <p:grpSpPr>
        <a:xfrm>
          <a:off x="0" y="0"/>
          <a:ext cx="0" cy="0"/>
          <a:chOff x="0" y="0"/>
          <a:chExt cx="0" cy="0"/>
        </a:xfrm>
      </p:grpSpPr>
      <p:sp>
        <p:nvSpPr>
          <p:cNvPr id="560" name="Google Shape;560;p115"/>
          <p:cNvSpPr/>
          <p:nvPr>
            <p:ph idx="2" type="pic"/>
          </p:nvPr>
        </p:nvSpPr>
        <p:spPr>
          <a:xfrm>
            <a:off x="0" y="0"/>
            <a:ext cx="9144000" cy="5143500"/>
          </a:xfrm>
          <a:prstGeom prst="rect">
            <a:avLst/>
          </a:prstGeom>
          <a:solidFill>
            <a:srgbClr val="F2F2F2"/>
          </a:solid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bg>
      <p:bgPr>
        <a:solidFill>
          <a:schemeClr val="lt2"/>
        </a:solidFill>
      </p:bgPr>
    </p:bg>
    <p:spTree>
      <p:nvGrpSpPr>
        <p:cNvPr id="567" name="Shape 567"/>
        <p:cNvGrpSpPr/>
        <p:nvPr/>
      </p:nvGrpSpPr>
      <p:grpSpPr>
        <a:xfrm>
          <a:off x="0" y="0"/>
          <a:ext cx="0" cy="0"/>
          <a:chOff x="0" y="0"/>
          <a:chExt cx="0" cy="0"/>
        </a:xfrm>
      </p:grpSpPr>
      <p:sp>
        <p:nvSpPr>
          <p:cNvPr id="568" name="Google Shape;568;p32"/>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9" name="Google Shape;569;p32"/>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0" name="Google Shape;570;p32"/>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bg>
      <p:bgPr>
        <a:solidFill>
          <a:schemeClr val="lt2"/>
        </a:solidFill>
      </p:bgPr>
    </p:bg>
    <p:spTree>
      <p:nvGrpSpPr>
        <p:cNvPr id="571" name="Shape 571"/>
        <p:cNvGrpSpPr/>
        <p:nvPr/>
      </p:nvGrpSpPr>
      <p:grpSpPr>
        <a:xfrm>
          <a:off x="0" y="0"/>
          <a:ext cx="0" cy="0"/>
          <a:chOff x="0" y="0"/>
          <a:chExt cx="0" cy="0"/>
        </a:xfrm>
      </p:grpSpPr>
      <p:sp>
        <p:nvSpPr>
          <p:cNvPr id="572" name="Google Shape;572;p116"/>
          <p:cNvSpPr txBox="1"/>
          <p:nvPr>
            <p:ph type="ctrTitle"/>
          </p:nvPr>
        </p:nvSpPr>
        <p:spPr>
          <a:xfrm>
            <a:off x="502412" y="1941211"/>
            <a:ext cx="8139178" cy="674375"/>
          </a:xfrm>
          <a:prstGeom prst="rect">
            <a:avLst/>
          </a:prstGeom>
          <a:noFill/>
          <a:ln>
            <a:noFill/>
          </a:ln>
        </p:spPr>
        <p:txBody>
          <a:bodyPr anchorCtr="0" anchor="t" bIns="38100" lIns="101600" spcFirstLastPara="1" rIns="25400" wrap="square" tIns="38100">
            <a:noAutofit/>
          </a:bodyPr>
          <a:lstStyle>
            <a:lvl1pPr lvl="0" algn="ctr">
              <a:lnSpc>
                <a:spcPct val="100000"/>
              </a:lnSpc>
              <a:spcBef>
                <a:spcPts val="0"/>
              </a:spcBef>
              <a:spcAft>
                <a:spcPts val="0"/>
              </a:spcAft>
              <a:buClr>
                <a:schemeClr val="dk1"/>
              </a:buClr>
              <a:buSzPts val="4050"/>
              <a:buFont typeface="Microsoft Yahei"/>
              <a:buNone/>
              <a:defRPr sz="405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3" name="Google Shape;573;p116"/>
          <p:cNvSpPr txBox="1"/>
          <p:nvPr>
            <p:ph idx="1" type="subTitle"/>
          </p:nvPr>
        </p:nvSpPr>
        <p:spPr>
          <a:xfrm>
            <a:off x="502412" y="2674620"/>
            <a:ext cx="8139178" cy="713238"/>
          </a:xfrm>
          <a:prstGeom prst="rect">
            <a:avLst/>
          </a:prstGeom>
          <a:noFill/>
          <a:ln>
            <a:noFill/>
          </a:ln>
        </p:spPr>
        <p:txBody>
          <a:bodyPr anchorCtr="0" anchor="t" bIns="38100" lIns="101600" spcFirstLastPara="1" rIns="76200" wrap="square" tIns="38100">
            <a:noAutofit/>
          </a:bodyPr>
          <a:lstStyle>
            <a:lvl1pPr lvl="0" algn="ctr">
              <a:lnSpc>
                <a:spcPct val="100000"/>
              </a:lnSpc>
              <a:spcBef>
                <a:spcPts val="0"/>
              </a:spcBef>
              <a:spcAft>
                <a:spcPts val="0"/>
              </a:spcAft>
              <a:buClr>
                <a:schemeClr val="dk1"/>
              </a:buClr>
              <a:buSzPts val="1800"/>
              <a:buNone/>
              <a:defRPr sz="1800" u="none" cap="none" strike="noStrike">
                <a:solidFill>
                  <a:schemeClr val="dk1"/>
                </a:solidFill>
              </a:defRPr>
            </a:lvl1pPr>
            <a:lvl2pPr lvl="1" algn="ctr">
              <a:lnSpc>
                <a:spcPct val="130000"/>
              </a:lnSpc>
              <a:spcBef>
                <a:spcPts val="1000"/>
              </a:spcBef>
              <a:spcAft>
                <a:spcPts val="0"/>
              </a:spcAft>
              <a:buClr>
                <a:schemeClr val="dk1"/>
              </a:buClr>
              <a:buSzPts val="1500"/>
              <a:buNone/>
              <a:defRPr sz="1500"/>
            </a:lvl2pPr>
            <a:lvl3pPr lvl="2" algn="ctr">
              <a:lnSpc>
                <a:spcPct val="130000"/>
              </a:lnSpc>
              <a:spcBef>
                <a:spcPts val="1000"/>
              </a:spcBef>
              <a:spcAft>
                <a:spcPts val="0"/>
              </a:spcAft>
              <a:buClr>
                <a:schemeClr val="dk1"/>
              </a:buClr>
              <a:buSzPts val="1350"/>
              <a:buNone/>
              <a:defRPr sz="1350"/>
            </a:lvl3pPr>
            <a:lvl4pPr lvl="3" algn="ctr">
              <a:lnSpc>
                <a:spcPct val="130000"/>
              </a:lnSpc>
              <a:spcBef>
                <a:spcPts val="1000"/>
              </a:spcBef>
              <a:spcAft>
                <a:spcPts val="0"/>
              </a:spcAft>
              <a:buClr>
                <a:schemeClr val="dk1"/>
              </a:buClr>
              <a:buSzPts val="1200"/>
              <a:buNone/>
              <a:defRPr sz="1200"/>
            </a:lvl4pPr>
            <a:lvl5pPr lvl="4" algn="ctr">
              <a:lnSpc>
                <a:spcPct val="130000"/>
              </a:lnSpc>
              <a:spcBef>
                <a:spcPts val="1000"/>
              </a:spcBef>
              <a:spcAft>
                <a:spcPts val="0"/>
              </a:spcAft>
              <a:buClr>
                <a:schemeClr val="dk1"/>
              </a:buClr>
              <a:buSzPts val="1200"/>
              <a:buNone/>
              <a:defRPr sz="1200"/>
            </a:lvl5pPr>
            <a:lvl6pPr lvl="5" algn="ctr">
              <a:lnSpc>
                <a:spcPct val="90000"/>
              </a:lnSpc>
              <a:spcBef>
                <a:spcPts val="1000"/>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p:txBody>
      </p:sp>
      <p:sp>
        <p:nvSpPr>
          <p:cNvPr id="574" name="Google Shape;574;p116"/>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5" name="Google Shape;575;p116"/>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6" name="Google Shape;576;p116"/>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rse Section Header">
  <p:cSld name="Reverse Section Header">
    <p:bg>
      <p:bgPr>
        <a:solidFill>
          <a:schemeClr val="dk1"/>
        </a:solidFill>
      </p:bgPr>
    </p:bg>
    <p:spTree>
      <p:nvGrpSpPr>
        <p:cNvPr id="50" name="Shape 50"/>
        <p:cNvGrpSpPr/>
        <p:nvPr/>
      </p:nvGrpSpPr>
      <p:grpSpPr>
        <a:xfrm>
          <a:off x="0" y="0"/>
          <a:ext cx="0" cy="0"/>
          <a:chOff x="0" y="0"/>
          <a:chExt cx="0" cy="0"/>
        </a:xfrm>
      </p:grpSpPr>
      <p:sp>
        <p:nvSpPr>
          <p:cNvPr id="51" name="Google Shape;51;p42"/>
          <p:cNvSpPr txBox="1"/>
          <p:nvPr>
            <p:ph type="title"/>
          </p:nvPr>
        </p:nvSpPr>
        <p:spPr>
          <a:xfrm>
            <a:off x="457200" y="594359"/>
            <a:ext cx="7086600" cy="1413600"/>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2"/>
              </a:buClr>
              <a:buSzPts val="4000"/>
              <a:buFont typeface="Arial"/>
              <a:buNone/>
              <a:defRPr b="1" sz="4000" cap="none">
                <a:solidFill>
                  <a:schemeClr val="lt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2"/>
          <p:cNvSpPr txBox="1"/>
          <p:nvPr>
            <p:ph idx="1" type="body"/>
          </p:nvPr>
        </p:nvSpPr>
        <p:spPr>
          <a:xfrm>
            <a:off x="457200" y="2057400"/>
            <a:ext cx="7086600" cy="2381100"/>
          </a:xfrm>
          <a:prstGeom prst="rect">
            <a:avLst/>
          </a:prstGeom>
          <a:noFill/>
          <a:ln>
            <a:noFill/>
          </a:ln>
        </p:spPr>
        <p:txBody>
          <a:bodyPr anchorCtr="0" anchor="t" bIns="0" lIns="0" spcFirstLastPara="1" rIns="0" wrap="square" tIns="0">
            <a:noAutofit/>
          </a:bodyPr>
          <a:lstStyle>
            <a:lvl1pPr indent="-228600" lvl="0" marL="457200" algn="l">
              <a:lnSpc>
                <a:spcPct val="100000"/>
              </a:lnSpc>
              <a:spcBef>
                <a:spcPts val="900"/>
              </a:spcBef>
              <a:spcAft>
                <a:spcPts val="0"/>
              </a:spcAft>
              <a:buClr>
                <a:schemeClr val="lt2"/>
              </a:buClr>
              <a:buSzPts val="1800"/>
              <a:buFont typeface="Arial"/>
              <a:buNone/>
              <a:defRPr b="0" i="0" sz="1800">
                <a:solidFill>
                  <a:schemeClr val="lt2"/>
                </a:solidFill>
                <a:latin typeface="Arial"/>
                <a:ea typeface="Arial"/>
                <a:cs typeface="Arial"/>
                <a:sym typeface="Arial"/>
              </a:defRPr>
            </a:lvl1pPr>
            <a:lvl2pPr indent="-228600" lvl="1" marL="914400" algn="l">
              <a:lnSpc>
                <a:spcPct val="100000"/>
              </a:lnSpc>
              <a:spcBef>
                <a:spcPts val="900"/>
              </a:spcBef>
              <a:spcAft>
                <a:spcPts val="0"/>
              </a:spcAft>
              <a:buClr>
                <a:schemeClr val="lt2"/>
              </a:buClr>
              <a:buSzPts val="1800"/>
              <a:buFont typeface="Arial"/>
              <a:buNone/>
              <a:defRPr b="0" i="0" sz="1800">
                <a:solidFill>
                  <a:schemeClr val="lt2"/>
                </a:solidFill>
                <a:latin typeface="Arial"/>
                <a:ea typeface="Arial"/>
                <a:cs typeface="Arial"/>
                <a:sym typeface="Arial"/>
              </a:defRPr>
            </a:lvl2pPr>
            <a:lvl3pPr indent="-342900" lvl="2" marL="137160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3pPr>
            <a:lvl4pPr indent="-342900" lvl="3" marL="182880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4pPr>
            <a:lvl5pPr indent="-342900" lvl="4" marL="2286000" algn="l">
              <a:lnSpc>
                <a:spcPct val="100000"/>
              </a:lnSpc>
              <a:spcBef>
                <a:spcPts val="600"/>
              </a:spcBef>
              <a:spcAft>
                <a:spcPts val="0"/>
              </a:spcAft>
              <a:buClr>
                <a:schemeClr val="lt2"/>
              </a:buClr>
              <a:buSzPts val="1800"/>
              <a:buChar char="–"/>
              <a:defRPr b="0" i="0" sz="1800">
                <a:solidFill>
                  <a:schemeClr val="lt2"/>
                </a:solidFill>
                <a:latin typeface="Arial"/>
                <a:ea typeface="Arial"/>
                <a:cs typeface="Arial"/>
                <a:sym typeface="Arial"/>
              </a:defRPr>
            </a:lvl5pPr>
            <a:lvl6pPr indent="-342900" lvl="5" marL="2743200" algn="l">
              <a:lnSpc>
                <a:spcPct val="100000"/>
              </a:lnSpc>
              <a:spcBef>
                <a:spcPts val="600"/>
              </a:spcBef>
              <a:spcAft>
                <a:spcPts val="0"/>
              </a:spcAft>
              <a:buClr>
                <a:schemeClr val="dk1"/>
              </a:buClr>
              <a:buSzPts val="1800"/>
              <a:buChar char="–"/>
              <a:defRPr sz="1800"/>
            </a:lvl6pPr>
            <a:lvl7pPr indent="-342900" lvl="6" marL="3200400" algn="l">
              <a:lnSpc>
                <a:spcPct val="100000"/>
              </a:lnSpc>
              <a:spcBef>
                <a:spcPts val="600"/>
              </a:spcBef>
              <a:spcAft>
                <a:spcPts val="0"/>
              </a:spcAft>
              <a:buClr>
                <a:schemeClr val="dk1"/>
              </a:buClr>
              <a:buSzPts val="1800"/>
              <a:buChar char="–"/>
              <a:defRPr sz="1800"/>
            </a:lvl7pPr>
            <a:lvl8pPr indent="-342900" lvl="7" marL="3657600" algn="l">
              <a:lnSpc>
                <a:spcPct val="100000"/>
              </a:lnSpc>
              <a:spcBef>
                <a:spcPts val="600"/>
              </a:spcBef>
              <a:spcAft>
                <a:spcPts val="0"/>
              </a:spcAft>
              <a:buClr>
                <a:schemeClr val="dk1"/>
              </a:buClr>
              <a:buSzPts val="1800"/>
              <a:buChar char="–"/>
              <a:defRPr sz="1800"/>
            </a:lvl8pPr>
            <a:lvl9pPr indent="-342900" lvl="8" marL="4114800" algn="l">
              <a:lnSpc>
                <a:spcPct val="100000"/>
              </a:lnSpc>
              <a:spcBef>
                <a:spcPts val="600"/>
              </a:spcBef>
              <a:spcAft>
                <a:spcPts val="0"/>
              </a:spcAft>
              <a:buClr>
                <a:schemeClr val="dk1"/>
              </a:buClr>
              <a:buSzPts val="1800"/>
              <a:buChar char="–"/>
              <a:defRPr sz="1800"/>
            </a:lvl9pPr>
          </a:lstStyle>
          <a:p/>
        </p:txBody>
      </p:sp>
      <p:cxnSp>
        <p:nvCxnSpPr>
          <p:cNvPr id="53" name="Google Shape;53;p42"/>
          <p:cNvCxnSpPr/>
          <p:nvPr/>
        </p:nvCxnSpPr>
        <p:spPr>
          <a:xfrm>
            <a:off x="457200" y="457200"/>
            <a:ext cx="8229600" cy="0"/>
          </a:xfrm>
          <a:prstGeom prst="straightConnector1">
            <a:avLst/>
          </a:prstGeom>
          <a:noFill/>
          <a:ln cap="flat" cmpd="sng" w="47625">
            <a:solidFill>
              <a:schemeClr val="lt2"/>
            </a:solidFill>
            <a:prstDash val="solid"/>
            <a:round/>
            <a:headEnd len="sm" w="sm" type="none"/>
            <a:tailEnd len="sm" w="sm" type="none"/>
          </a:ln>
        </p:spPr>
      </p:cxnSp>
      <p:sp>
        <p:nvSpPr>
          <p:cNvPr id="54" name="Google Shape;54;p4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700"/>
              <a:buFont typeface="Arial"/>
              <a:buNone/>
              <a:defRPr b="1" i="0" sz="700" u="none" cap="none" strike="noStrike">
                <a:solidFill>
                  <a:schemeClr val="lt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42"/>
          <p:cNvSpPr txBox="1"/>
          <p:nvPr/>
        </p:nvSpPr>
        <p:spPr>
          <a:xfrm>
            <a:off x="1333500" y="4700016"/>
            <a:ext cx="7124700" cy="2133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rPr b="0" i="0" lang="en-US" sz="650" u="none" cap="none" strike="noStrike">
                <a:solidFill>
                  <a:schemeClr val="lt1"/>
                </a:solidFill>
                <a:latin typeface="Arial"/>
                <a:ea typeface="Arial"/>
                <a:cs typeface="Arial"/>
                <a:sym typeface="Arial"/>
              </a:rPr>
              <a:t>Verizon confidential and proprietary. Unauthorized disclosure, reproduction or other use prohibited.</a:t>
            </a:r>
            <a:endParaRPr b="0" i="0" sz="650" u="none" cap="none" strike="noStrike">
              <a:solidFill>
                <a:schemeClr val="lt1"/>
              </a:solidFill>
              <a:latin typeface="Arial"/>
              <a:ea typeface="Arial"/>
              <a:cs typeface="Arial"/>
              <a:sym typeface="Arial"/>
            </a:endParaRPr>
          </a:p>
        </p:txBody>
      </p:sp>
      <p:pic>
        <p:nvPicPr>
          <p:cNvPr id="56" name="Google Shape;56;p42"/>
          <p:cNvPicPr preferRelativeResize="0"/>
          <p:nvPr/>
        </p:nvPicPr>
        <p:blipFill rotWithShape="1">
          <a:blip r:embed="rId2">
            <a:alphaModFix/>
          </a:blip>
          <a:srcRect b="0" l="0" r="0" t="0"/>
          <a:stretch/>
        </p:blipFill>
        <p:spPr>
          <a:xfrm>
            <a:off x="455092" y="4524097"/>
            <a:ext cx="869976" cy="381327"/>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bg>
      <p:bgPr>
        <a:solidFill>
          <a:schemeClr val="lt2"/>
        </a:solidFill>
      </p:bgPr>
    </p:bg>
    <p:spTree>
      <p:nvGrpSpPr>
        <p:cNvPr id="577" name="Shape 577"/>
        <p:cNvGrpSpPr/>
        <p:nvPr/>
      </p:nvGrpSpPr>
      <p:grpSpPr>
        <a:xfrm>
          <a:off x="0" y="0"/>
          <a:ext cx="0" cy="0"/>
          <a:chOff x="0" y="0"/>
          <a:chExt cx="0" cy="0"/>
        </a:xfrm>
      </p:grpSpPr>
      <p:sp>
        <p:nvSpPr>
          <p:cNvPr id="578" name="Google Shape;578;p117"/>
          <p:cNvSpPr txBox="1"/>
          <p:nvPr>
            <p:ph type="title"/>
          </p:nvPr>
        </p:nvSpPr>
        <p:spPr>
          <a:xfrm>
            <a:off x="502412" y="332426"/>
            <a:ext cx="8139178" cy="331473"/>
          </a:xfrm>
          <a:prstGeom prst="rect">
            <a:avLst/>
          </a:prstGeom>
          <a:noFill/>
          <a:ln>
            <a:noFill/>
          </a:ln>
        </p:spPr>
        <p:txBody>
          <a:bodyPr anchorCtr="0" anchor="t" bIns="38100" lIns="101600" spcFirstLastPara="1" rIns="76200" wrap="square" tIns="38100">
            <a:noAutofit/>
          </a:bodyPr>
          <a:lstStyle>
            <a:lvl1pPr lvl="0" marR="0" algn="l">
              <a:lnSpc>
                <a:spcPct val="100000"/>
              </a:lnSpc>
              <a:spcBef>
                <a:spcPts val="0"/>
              </a:spcBef>
              <a:spcAft>
                <a:spcPts val="0"/>
              </a:spcAft>
              <a:buClr>
                <a:schemeClr val="dk1"/>
              </a:buClr>
              <a:buSzPts val="1800"/>
              <a:buFont typeface="Microsoft Yahei"/>
              <a:buNone/>
              <a:defRPr b="1" i="0" sz="1800" u="none" cap="none" strike="noStrike">
                <a:solidFill>
                  <a:schemeClr val="dk1"/>
                </a:solidFill>
                <a:latin typeface="Microsoft Yahei"/>
                <a:ea typeface="Microsoft Yahei"/>
                <a:cs typeface="Microsoft Yahei"/>
                <a:sym typeface="Microsoft Ya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9" name="Google Shape;579;p117"/>
          <p:cNvSpPr txBox="1"/>
          <p:nvPr>
            <p:ph idx="1" type="body"/>
          </p:nvPr>
        </p:nvSpPr>
        <p:spPr>
          <a:xfrm>
            <a:off x="502412" y="714381"/>
            <a:ext cx="8139178" cy="4041680"/>
          </a:xfrm>
          <a:prstGeom prst="rect">
            <a:avLst/>
          </a:prstGeom>
          <a:noFill/>
          <a:ln>
            <a:noFill/>
          </a:ln>
        </p:spPr>
        <p:txBody>
          <a:bodyPr anchorCtr="0" anchor="t" bIns="0" lIns="101600" spcFirstLastPara="1" rIns="82550" wrap="square" tIns="0">
            <a:noAutofit/>
          </a:bodyPr>
          <a:lstStyle>
            <a:lvl1pPr indent="-304800" lvl="0" marL="457200" marR="0" algn="l">
              <a:lnSpc>
                <a:spcPct val="130000"/>
              </a:lnSpc>
              <a:spcBef>
                <a:spcPts val="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1pPr>
            <a:lvl2pPr indent="-304800" lvl="1" marL="9144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2pPr>
            <a:lvl3pPr indent="-304800" lvl="2" marL="13716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3pPr>
            <a:lvl4pPr indent="-304800" lvl="3" marL="18288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4pPr>
            <a:lvl5pPr indent="-304800" lvl="4" marL="22860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80" name="Google Shape;580;p117"/>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1" name="Google Shape;581;p117"/>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2" name="Google Shape;582;p117"/>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bg>
      <p:bgPr>
        <a:solidFill>
          <a:schemeClr val="lt2"/>
        </a:solidFill>
      </p:bgPr>
    </p:bg>
    <p:spTree>
      <p:nvGrpSpPr>
        <p:cNvPr id="583" name="Shape 583"/>
        <p:cNvGrpSpPr/>
        <p:nvPr/>
      </p:nvGrpSpPr>
      <p:grpSpPr>
        <a:xfrm>
          <a:off x="0" y="0"/>
          <a:ext cx="0" cy="0"/>
          <a:chOff x="0" y="0"/>
          <a:chExt cx="0" cy="0"/>
        </a:xfrm>
      </p:grpSpPr>
      <p:sp>
        <p:nvSpPr>
          <p:cNvPr id="584" name="Google Shape;584;p118"/>
          <p:cNvSpPr txBox="1"/>
          <p:nvPr>
            <p:ph type="title"/>
          </p:nvPr>
        </p:nvSpPr>
        <p:spPr>
          <a:xfrm>
            <a:off x="502448" y="2856548"/>
            <a:ext cx="8139178" cy="468634"/>
          </a:xfrm>
          <a:prstGeom prst="rect">
            <a:avLst/>
          </a:prstGeom>
          <a:noFill/>
          <a:ln>
            <a:noFill/>
          </a:ln>
        </p:spPr>
        <p:txBody>
          <a:bodyPr anchorCtr="0" anchor="t" bIns="38100" lIns="101600" spcFirstLastPara="1" rIns="63500" wrap="square" tIns="38100">
            <a:noAutofit/>
          </a:bodyPr>
          <a:lstStyle>
            <a:lvl1pPr lvl="0" algn="l">
              <a:lnSpc>
                <a:spcPct val="100000"/>
              </a:lnSpc>
              <a:spcBef>
                <a:spcPts val="0"/>
              </a:spcBef>
              <a:spcAft>
                <a:spcPts val="0"/>
              </a:spcAft>
              <a:buClr>
                <a:schemeClr val="dk1"/>
              </a:buClr>
              <a:buSzPts val="2700"/>
              <a:buFont typeface="Microsoft Yahei"/>
              <a:buNone/>
              <a:defRPr sz="2700" u="none" cap="none" strike="noStrike">
                <a:solidFill>
                  <a:schemeClr val="dk1"/>
                </a:solidFill>
                <a:latin typeface="Microsoft Yahei"/>
                <a:ea typeface="Microsoft Yahei"/>
                <a:cs typeface="Microsoft Yahei"/>
                <a:sym typeface="Microsoft Ya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5" name="Google Shape;585;p118"/>
          <p:cNvSpPr txBox="1"/>
          <p:nvPr>
            <p:ph idx="1" type="body"/>
          </p:nvPr>
        </p:nvSpPr>
        <p:spPr>
          <a:xfrm>
            <a:off x="502444" y="3383756"/>
            <a:ext cx="8139178" cy="808489"/>
          </a:xfrm>
          <a:prstGeom prst="rect">
            <a:avLst/>
          </a:prstGeom>
          <a:noFill/>
          <a:ln>
            <a:noFill/>
          </a:ln>
        </p:spPr>
        <p:txBody>
          <a:bodyPr anchorCtr="0" anchor="t" bIns="38100" lIns="101600" spcFirstLastPara="1" rIns="76200" wrap="square" tIns="38100">
            <a:noAutofit/>
          </a:bodyPr>
          <a:lstStyle>
            <a:lvl1pPr indent="-228600" lvl="0" marL="457200" algn="l">
              <a:lnSpc>
                <a:spcPct val="130000"/>
              </a:lnSpc>
              <a:spcBef>
                <a:spcPts val="0"/>
              </a:spcBef>
              <a:spcAft>
                <a:spcPts val="0"/>
              </a:spcAft>
              <a:buClr>
                <a:schemeClr val="dk1"/>
              </a:buClr>
              <a:buSzPts val="1200"/>
              <a:buNone/>
              <a:defRPr b="0" i="0" sz="1200" u="none" cap="none" strike="noStrike">
                <a:solidFill>
                  <a:schemeClr val="dk1"/>
                </a:solidFill>
                <a:latin typeface="Microsoft Yahei"/>
                <a:ea typeface="Microsoft Yahei"/>
                <a:cs typeface="Microsoft Yahei"/>
                <a:sym typeface="Microsoft Yahei"/>
              </a:defRPr>
            </a:lvl1pPr>
            <a:lvl2pPr indent="-228600" lvl="1" marL="914400" algn="l">
              <a:lnSpc>
                <a:spcPct val="130000"/>
              </a:lnSpc>
              <a:spcBef>
                <a:spcPts val="1000"/>
              </a:spcBef>
              <a:spcAft>
                <a:spcPts val="0"/>
              </a:spcAft>
              <a:buClr>
                <a:srgbClr val="888888"/>
              </a:buClr>
              <a:buSzPts val="1500"/>
              <a:buNone/>
              <a:defRPr sz="1500">
                <a:solidFill>
                  <a:srgbClr val="888888"/>
                </a:solidFill>
              </a:defRPr>
            </a:lvl2pPr>
            <a:lvl3pPr indent="-228600" lvl="2" marL="1371600" algn="l">
              <a:lnSpc>
                <a:spcPct val="130000"/>
              </a:lnSpc>
              <a:spcBef>
                <a:spcPts val="1000"/>
              </a:spcBef>
              <a:spcAft>
                <a:spcPts val="0"/>
              </a:spcAft>
              <a:buClr>
                <a:srgbClr val="888888"/>
              </a:buClr>
              <a:buSzPts val="1350"/>
              <a:buNone/>
              <a:defRPr sz="1350">
                <a:solidFill>
                  <a:srgbClr val="888888"/>
                </a:solidFill>
              </a:defRPr>
            </a:lvl3pPr>
            <a:lvl4pPr indent="-228600" lvl="3" marL="1828800" algn="l">
              <a:lnSpc>
                <a:spcPct val="130000"/>
              </a:lnSpc>
              <a:spcBef>
                <a:spcPts val="1000"/>
              </a:spcBef>
              <a:spcAft>
                <a:spcPts val="0"/>
              </a:spcAft>
              <a:buClr>
                <a:srgbClr val="888888"/>
              </a:buClr>
              <a:buSzPts val="1200"/>
              <a:buNone/>
              <a:defRPr sz="1200">
                <a:solidFill>
                  <a:srgbClr val="888888"/>
                </a:solidFill>
              </a:defRPr>
            </a:lvl4pPr>
            <a:lvl5pPr indent="-228600" lvl="4" marL="2286000" algn="l">
              <a:lnSpc>
                <a:spcPct val="130000"/>
              </a:lnSpc>
              <a:spcBef>
                <a:spcPts val="1000"/>
              </a:spcBef>
              <a:spcAft>
                <a:spcPts val="0"/>
              </a:spcAft>
              <a:buClr>
                <a:srgbClr val="888888"/>
              </a:buClr>
              <a:buSzPts val="1200"/>
              <a:buNone/>
              <a:defRPr sz="1200">
                <a:solidFill>
                  <a:srgbClr val="888888"/>
                </a:solidFill>
              </a:defRPr>
            </a:lvl5pPr>
            <a:lvl6pPr indent="-228600" lvl="5" marL="2743200" algn="l">
              <a:lnSpc>
                <a:spcPct val="90000"/>
              </a:lnSpc>
              <a:spcBef>
                <a:spcPts val="1000"/>
              </a:spcBef>
              <a:spcAft>
                <a:spcPts val="0"/>
              </a:spcAft>
              <a:buClr>
                <a:srgbClr val="888888"/>
              </a:buClr>
              <a:buSzPts val="1200"/>
              <a:buNone/>
              <a:defRPr sz="1200">
                <a:solidFill>
                  <a:srgbClr val="888888"/>
                </a:solidFill>
              </a:defRPr>
            </a:lvl6pPr>
            <a:lvl7pPr indent="-228600" lvl="6" marL="3200400" algn="l">
              <a:lnSpc>
                <a:spcPct val="90000"/>
              </a:lnSpc>
              <a:spcBef>
                <a:spcPts val="375"/>
              </a:spcBef>
              <a:spcAft>
                <a:spcPts val="0"/>
              </a:spcAft>
              <a:buClr>
                <a:srgbClr val="888888"/>
              </a:buClr>
              <a:buSzPts val="1200"/>
              <a:buNone/>
              <a:defRPr sz="1200">
                <a:solidFill>
                  <a:srgbClr val="888888"/>
                </a:solidFill>
              </a:defRPr>
            </a:lvl7pPr>
            <a:lvl8pPr indent="-228600" lvl="7" marL="3657600" algn="l">
              <a:lnSpc>
                <a:spcPct val="90000"/>
              </a:lnSpc>
              <a:spcBef>
                <a:spcPts val="375"/>
              </a:spcBef>
              <a:spcAft>
                <a:spcPts val="0"/>
              </a:spcAft>
              <a:buClr>
                <a:srgbClr val="888888"/>
              </a:buClr>
              <a:buSzPts val="1200"/>
              <a:buNone/>
              <a:defRPr sz="1200">
                <a:solidFill>
                  <a:srgbClr val="888888"/>
                </a:solidFill>
              </a:defRPr>
            </a:lvl8pPr>
            <a:lvl9pPr indent="-228600" lvl="8" marL="4114800" algn="l">
              <a:lnSpc>
                <a:spcPct val="90000"/>
              </a:lnSpc>
              <a:spcBef>
                <a:spcPts val="375"/>
              </a:spcBef>
              <a:spcAft>
                <a:spcPts val="0"/>
              </a:spcAft>
              <a:buClr>
                <a:srgbClr val="888888"/>
              </a:buClr>
              <a:buSzPts val="1200"/>
              <a:buNone/>
              <a:defRPr sz="1200">
                <a:solidFill>
                  <a:srgbClr val="888888"/>
                </a:solidFill>
              </a:defRPr>
            </a:lvl9pPr>
          </a:lstStyle>
          <a:p/>
        </p:txBody>
      </p:sp>
      <p:sp>
        <p:nvSpPr>
          <p:cNvPr id="586" name="Google Shape;586;p118"/>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7" name="Google Shape;587;p118"/>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8" name="Google Shape;588;p118"/>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bg>
      <p:bgPr>
        <a:solidFill>
          <a:schemeClr val="lt2"/>
        </a:solidFill>
      </p:bgPr>
    </p:bg>
    <p:spTree>
      <p:nvGrpSpPr>
        <p:cNvPr id="589" name="Shape 589"/>
        <p:cNvGrpSpPr/>
        <p:nvPr/>
      </p:nvGrpSpPr>
      <p:grpSpPr>
        <a:xfrm>
          <a:off x="0" y="0"/>
          <a:ext cx="0" cy="0"/>
          <a:chOff x="0" y="0"/>
          <a:chExt cx="0" cy="0"/>
        </a:xfrm>
      </p:grpSpPr>
      <p:sp>
        <p:nvSpPr>
          <p:cNvPr id="590" name="Google Shape;590;p119"/>
          <p:cNvSpPr txBox="1"/>
          <p:nvPr>
            <p:ph type="title"/>
          </p:nvPr>
        </p:nvSpPr>
        <p:spPr>
          <a:xfrm>
            <a:off x="502412" y="332426"/>
            <a:ext cx="8139178" cy="331473"/>
          </a:xfrm>
          <a:prstGeom prst="rect">
            <a:avLst/>
          </a:prstGeom>
          <a:noFill/>
          <a:ln>
            <a:noFill/>
          </a:ln>
        </p:spPr>
        <p:txBody>
          <a:bodyPr anchorCtr="0" anchor="t" bIns="38100" lIns="101600" spcFirstLastPara="1" rIns="76200" wrap="square" tIns="38100">
            <a:noAutofit/>
          </a:bodyPr>
          <a:lstStyle>
            <a:lvl1pPr lvl="0" marR="0" algn="l">
              <a:lnSpc>
                <a:spcPct val="100000"/>
              </a:lnSpc>
              <a:spcBef>
                <a:spcPts val="0"/>
              </a:spcBef>
              <a:spcAft>
                <a:spcPts val="0"/>
              </a:spcAft>
              <a:buClr>
                <a:schemeClr val="dk1"/>
              </a:buClr>
              <a:buSzPts val="1800"/>
              <a:buFont typeface="Microsoft Yahei"/>
              <a:buNone/>
              <a:defRPr b="1" i="0" sz="1800" u="none" cap="none" strike="noStrike">
                <a:solidFill>
                  <a:schemeClr val="dk1"/>
                </a:solidFill>
                <a:latin typeface="Microsoft Yahei"/>
                <a:ea typeface="Microsoft Yahei"/>
                <a:cs typeface="Microsoft Yahei"/>
                <a:sym typeface="Microsoft Ya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1" name="Google Shape;591;p119"/>
          <p:cNvSpPr txBox="1"/>
          <p:nvPr>
            <p:ph idx="1" type="body"/>
          </p:nvPr>
        </p:nvSpPr>
        <p:spPr>
          <a:xfrm>
            <a:off x="502448" y="714381"/>
            <a:ext cx="3962432" cy="4041680"/>
          </a:xfrm>
          <a:prstGeom prst="rect">
            <a:avLst/>
          </a:prstGeom>
          <a:noFill/>
          <a:ln>
            <a:noFill/>
          </a:ln>
        </p:spPr>
        <p:txBody>
          <a:bodyPr anchorCtr="0" anchor="t" bIns="0" lIns="101600" spcFirstLastPara="1" rIns="82550" wrap="square" tIns="0">
            <a:noAutofit/>
          </a:bodyPr>
          <a:lstStyle>
            <a:lvl1pPr indent="-304800" lvl="0" marL="457200" marR="0" algn="l">
              <a:lnSpc>
                <a:spcPct val="130000"/>
              </a:lnSpc>
              <a:spcBef>
                <a:spcPts val="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1pPr>
            <a:lvl2pPr indent="-304800" lvl="1" marL="9144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2pPr>
            <a:lvl3pPr indent="-304800" lvl="2" marL="13716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3pPr>
            <a:lvl4pPr indent="-304800" lvl="3" marL="18288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4pPr>
            <a:lvl5pPr indent="-304800" lvl="4" marL="22860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92" name="Google Shape;592;p119"/>
          <p:cNvSpPr txBox="1"/>
          <p:nvPr>
            <p:ph idx="2" type="body"/>
          </p:nvPr>
        </p:nvSpPr>
        <p:spPr>
          <a:xfrm>
            <a:off x="4679158" y="714381"/>
            <a:ext cx="3962432" cy="4041680"/>
          </a:xfrm>
          <a:prstGeom prst="rect">
            <a:avLst/>
          </a:prstGeom>
          <a:noFill/>
          <a:ln>
            <a:noFill/>
          </a:ln>
        </p:spPr>
        <p:txBody>
          <a:bodyPr anchorCtr="0" anchor="t" bIns="0" lIns="101600" spcFirstLastPara="1" rIns="82550" wrap="square" tIns="0">
            <a:noAutofit/>
          </a:bodyPr>
          <a:lstStyle>
            <a:lvl1pPr indent="-304800" lvl="0" marL="457200" algn="l">
              <a:lnSpc>
                <a:spcPct val="130000"/>
              </a:lnSpc>
              <a:spcBef>
                <a:spcPts val="0"/>
              </a:spcBef>
              <a:spcAft>
                <a:spcPts val="0"/>
              </a:spcAft>
              <a:buClr>
                <a:schemeClr val="dk1"/>
              </a:buClr>
              <a:buSzPts val="1200"/>
              <a:buChar char="•"/>
              <a:defRPr sz="1200">
                <a:latin typeface="Microsoft Yahei"/>
                <a:ea typeface="Microsoft Yahei"/>
                <a:cs typeface="Microsoft Yahei"/>
                <a:sym typeface="Microsoft Yahei"/>
              </a:defRPr>
            </a:lvl1pPr>
            <a:lvl2pPr indent="-304800" lvl="1" marL="914400" algn="l">
              <a:lnSpc>
                <a:spcPct val="130000"/>
              </a:lnSpc>
              <a:spcBef>
                <a:spcPts val="1000"/>
              </a:spcBef>
              <a:spcAft>
                <a:spcPts val="0"/>
              </a:spcAft>
              <a:buClr>
                <a:schemeClr val="dk1"/>
              </a:buClr>
              <a:buSzPts val="1200"/>
              <a:buChar char="•"/>
              <a:defRPr sz="1200">
                <a:latin typeface="Microsoft Yahei"/>
                <a:ea typeface="Microsoft Yahei"/>
                <a:cs typeface="Microsoft Yahei"/>
                <a:sym typeface="Microsoft Yahei"/>
              </a:defRPr>
            </a:lvl2pPr>
            <a:lvl3pPr indent="-304800" lvl="2" marL="1371600" algn="l">
              <a:lnSpc>
                <a:spcPct val="130000"/>
              </a:lnSpc>
              <a:spcBef>
                <a:spcPts val="1000"/>
              </a:spcBef>
              <a:spcAft>
                <a:spcPts val="0"/>
              </a:spcAft>
              <a:buClr>
                <a:schemeClr val="dk1"/>
              </a:buClr>
              <a:buSzPts val="1200"/>
              <a:buChar char="•"/>
              <a:defRPr sz="1200">
                <a:latin typeface="Microsoft Yahei"/>
                <a:ea typeface="Microsoft Yahei"/>
                <a:cs typeface="Microsoft Yahei"/>
                <a:sym typeface="Microsoft Yahei"/>
              </a:defRPr>
            </a:lvl3pPr>
            <a:lvl4pPr indent="-304800" lvl="3" marL="1828800" algn="l">
              <a:lnSpc>
                <a:spcPct val="130000"/>
              </a:lnSpc>
              <a:spcBef>
                <a:spcPts val="1000"/>
              </a:spcBef>
              <a:spcAft>
                <a:spcPts val="0"/>
              </a:spcAft>
              <a:buClr>
                <a:schemeClr val="dk1"/>
              </a:buClr>
              <a:buSzPts val="1200"/>
              <a:buChar char="•"/>
              <a:defRPr sz="1200">
                <a:latin typeface="Microsoft Yahei"/>
                <a:ea typeface="Microsoft Yahei"/>
                <a:cs typeface="Microsoft Yahei"/>
                <a:sym typeface="Microsoft Yahei"/>
              </a:defRPr>
            </a:lvl4pPr>
            <a:lvl5pPr indent="-304800" lvl="4" marL="2286000" algn="l">
              <a:lnSpc>
                <a:spcPct val="130000"/>
              </a:lnSpc>
              <a:spcBef>
                <a:spcPts val="1000"/>
              </a:spcBef>
              <a:spcAft>
                <a:spcPts val="0"/>
              </a:spcAft>
              <a:buClr>
                <a:schemeClr val="dk1"/>
              </a:buClr>
              <a:buSzPts val="1200"/>
              <a:buChar char="•"/>
              <a:defRPr sz="1200">
                <a:latin typeface="Microsoft Yahei"/>
                <a:ea typeface="Microsoft Yahei"/>
                <a:cs typeface="Microsoft Yahei"/>
                <a:sym typeface="Microsoft Yahe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593" name="Google Shape;593;p119"/>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4" name="Google Shape;594;p119"/>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5" name="Google Shape;595;p119"/>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bg>
      <p:bgPr>
        <a:solidFill>
          <a:schemeClr val="lt2"/>
        </a:solidFill>
      </p:bgPr>
    </p:bg>
    <p:spTree>
      <p:nvGrpSpPr>
        <p:cNvPr id="596" name="Shape 596"/>
        <p:cNvGrpSpPr/>
        <p:nvPr/>
      </p:nvGrpSpPr>
      <p:grpSpPr>
        <a:xfrm>
          <a:off x="0" y="0"/>
          <a:ext cx="0" cy="0"/>
          <a:chOff x="0" y="0"/>
          <a:chExt cx="0" cy="0"/>
        </a:xfrm>
      </p:grpSpPr>
      <p:sp>
        <p:nvSpPr>
          <p:cNvPr id="597" name="Google Shape;597;p120"/>
          <p:cNvSpPr txBox="1"/>
          <p:nvPr>
            <p:ph type="title"/>
          </p:nvPr>
        </p:nvSpPr>
        <p:spPr>
          <a:xfrm>
            <a:off x="502412" y="332426"/>
            <a:ext cx="8139178" cy="331473"/>
          </a:xfrm>
          <a:prstGeom prst="rect">
            <a:avLst/>
          </a:prstGeom>
          <a:noFill/>
          <a:ln>
            <a:noFill/>
          </a:ln>
        </p:spPr>
        <p:txBody>
          <a:bodyPr anchorCtr="0" anchor="t" bIns="38100" lIns="101600" spcFirstLastPara="1" rIns="76200" wrap="square" tIns="38100">
            <a:noAutofit/>
          </a:bodyPr>
          <a:lstStyle>
            <a:lvl1pPr lvl="0" marR="0" algn="l">
              <a:lnSpc>
                <a:spcPct val="100000"/>
              </a:lnSpc>
              <a:spcBef>
                <a:spcPts val="0"/>
              </a:spcBef>
              <a:spcAft>
                <a:spcPts val="0"/>
              </a:spcAft>
              <a:buClr>
                <a:schemeClr val="dk1"/>
              </a:buClr>
              <a:buSzPts val="1800"/>
              <a:buFont typeface="Microsoft Yahei"/>
              <a:buNone/>
              <a:defRPr b="1" i="0" sz="1800" u="none" cap="none" strike="noStrike">
                <a:solidFill>
                  <a:schemeClr val="dk1"/>
                </a:solidFill>
                <a:latin typeface="Microsoft Yahei"/>
                <a:ea typeface="Microsoft Yahei"/>
                <a:cs typeface="Microsoft Yahei"/>
                <a:sym typeface="Microsoft Ya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8" name="Google Shape;598;p120"/>
          <p:cNvSpPr txBox="1"/>
          <p:nvPr>
            <p:ph idx="1" type="body"/>
          </p:nvPr>
        </p:nvSpPr>
        <p:spPr>
          <a:xfrm>
            <a:off x="502448" y="714381"/>
            <a:ext cx="3962432" cy="285752"/>
          </a:xfrm>
          <a:prstGeom prst="rect">
            <a:avLst/>
          </a:prstGeom>
          <a:noFill/>
          <a:ln>
            <a:noFill/>
          </a:ln>
        </p:spPr>
        <p:txBody>
          <a:bodyPr anchorCtr="0" anchor="t" bIns="38100" lIns="101600" spcFirstLastPara="1" rIns="76200" wrap="square" tIns="38100">
            <a:noAutofit/>
          </a:bodyPr>
          <a:lstStyle>
            <a:lvl1pPr indent="-228600" lvl="0" marL="457200" algn="l">
              <a:lnSpc>
                <a:spcPct val="100000"/>
              </a:lnSpc>
              <a:spcBef>
                <a:spcPts val="0"/>
              </a:spcBef>
              <a:spcAft>
                <a:spcPts val="0"/>
              </a:spcAft>
              <a:buClr>
                <a:schemeClr val="dk1"/>
              </a:buClr>
              <a:buSzPts val="1500"/>
              <a:buNone/>
              <a:defRPr b="0" sz="1500" u="none" cap="none" strike="noStrike">
                <a:solidFill>
                  <a:schemeClr val="dk1"/>
                </a:solidFill>
                <a:latin typeface="Microsoft Yahei"/>
                <a:ea typeface="Microsoft Yahei"/>
                <a:cs typeface="Microsoft Yahei"/>
                <a:sym typeface="Microsoft Yahei"/>
              </a:defRPr>
            </a:lvl1pPr>
            <a:lvl2pPr indent="-228600" lvl="1" marL="914400" algn="l">
              <a:lnSpc>
                <a:spcPct val="130000"/>
              </a:lnSpc>
              <a:spcBef>
                <a:spcPts val="0"/>
              </a:spcBef>
              <a:spcAft>
                <a:spcPts val="0"/>
              </a:spcAft>
              <a:buClr>
                <a:schemeClr val="dk1"/>
              </a:buClr>
              <a:buSzPts val="1500"/>
              <a:buNone/>
              <a:defRPr b="1" sz="1500"/>
            </a:lvl2pPr>
            <a:lvl3pPr indent="-228600" lvl="2" marL="1371600" algn="l">
              <a:lnSpc>
                <a:spcPct val="130000"/>
              </a:lnSpc>
              <a:spcBef>
                <a:spcPts val="1000"/>
              </a:spcBef>
              <a:spcAft>
                <a:spcPts val="0"/>
              </a:spcAft>
              <a:buClr>
                <a:schemeClr val="dk1"/>
              </a:buClr>
              <a:buSzPts val="1350"/>
              <a:buNone/>
              <a:defRPr b="1" sz="1350"/>
            </a:lvl3pPr>
            <a:lvl4pPr indent="-228600" lvl="3" marL="1828800" algn="l">
              <a:lnSpc>
                <a:spcPct val="130000"/>
              </a:lnSpc>
              <a:spcBef>
                <a:spcPts val="1000"/>
              </a:spcBef>
              <a:spcAft>
                <a:spcPts val="0"/>
              </a:spcAft>
              <a:buClr>
                <a:schemeClr val="dk1"/>
              </a:buClr>
              <a:buSzPts val="1200"/>
              <a:buNone/>
              <a:defRPr b="1" sz="1200"/>
            </a:lvl4pPr>
            <a:lvl5pPr indent="-228600" lvl="4" marL="2286000" algn="l">
              <a:lnSpc>
                <a:spcPct val="130000"/>
              </a:lnSpc>
              <a:spcBef>
                <a:spcPts val="1000"/>
              </a:spcBef>
              <a:spcAft>
                <a:spcPts val="0"/>
              </a:spcAft>
              <a:buClr>
                <a:schemeClr val="dk1"/>
              </a:buClr>
              <a:buSzPts val="1200"/>
              <a:buNone/>
              <a:defRPr b="1" sz="1200"/>
            </a:lvl5pPr>
            <a:lvl6pPr indent="-228600" lvl="5" marL="2743200" algn="l">
              <a:lnSpc>
                <a:spcPct val="90000"/>
              </a:lnSpc>
              <a:spcBef>
                <a:spcPts val="1000"/>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599" name="Google Shape;599;p120"/>
          <p:cNvSpPr txBox="1"/>
          <p:nvPr>
            <p:ph idx="2" type="body"/>
          </p:nvPr>
        </p:nvSpPr>
        <p:spPr>
          <a:xfrm>
            <a:off x="502444" y="1054894"/>
            <a:ext cx="3962400" cy="3701064"/>
          </a:xfrm>
          <a:prstGeom prst="rect">
            <a:avLst/>
          </a:prstGeom>
          <a:noFill/>
          <a:ln>
            <a:noFill/>
          </a:ln>
        </p:spPr>
        <p:txBody>
          <a:bodyPr anchorCtr="0" anchor="t" bIns="0" lIns="101600" spcFirstLastPara="1" rIns="82550" wrap="square" tIns="0">
            <a:noAutofit/>
          </a:bodyPr>
          <a:lstStyle>
            <a:lvl1pPr indent="-304800" lvl="0" marL="457200" marR="0" algn="l">
              <a:lnSpc>
                <a:spcPct val="130000"/>
              </a:lnSpc>
              <a:spcBef>
                <a:spcPts val="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1pPr>
            <a:lvl2pPr indent="-304800" lvl="1" marL="9144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2pPr>
            <a:lvl3pPr indent="-304800" lvl="2" marL="13716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3pPr>
            <a:lvl4pPr indent="-304800" lvl="3" marL="18288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4pPr>
            <a:lvl5pPr indent="-304800" lvl="4" marL="22860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00" name="Google Shape;600;p120"/>
          <p:cNvSpPr txBox="1"/>
          <p:nvPr>
            <p:ph idx="3" type="body"/>
          </p:nvPr>
        </p:nvSpPr>
        <p:spPr>
          <a:xfrm>
            <a:off x="4676813" y="714381"/>
            <a:ext cx="3962432" cy="285752"/>
          </a:xfrm>
          <a:prstGeom prst="rect">
            <a:avLst/>
          </a:prstGeom>
          <a:noFill/>
          <a:ln>
            <a:noFill/>
          </a:ln>
        </p:spPr>
        <p:txBody>
          <a:bodyPr anchorCtr="0" anchor="t" bIns="38100" lIns="101600" spcFirstLastPara="1" rIns="76200" wrap="square" tIns="38100">
            <a:noAutofit/>
          </a:bodyPr>
          <a:lstStyle>
            <a:lvl1pPr indent="-228600" lvl="0" marL="457200" marR="0" algn="l">
              <a:lnSpc>
                <a:spcPct val="100000"/>
              </a:lnSpc>
              <a:spcBef>
                <a:spcPts val="0"/>
              </a:spcBef>
              <a:spcAft>
                <a:spcPts val="0"/>
              </a:spcAft>
              <a:buClr>
                <a:schemeClr val="dk1"/>
              </a:buClr>
              <a:buSzPts val="1500"/>
              <a:buFont typeface="Arial"/>
              <a:buNone/>
              <a:defRPr b="0" i="0" sz="1500" u="none" cap="none" strike="noStrike">
                <a:solidFill>
                  <a:schemeClr val="dk1"/>
                </a:solidFill>
                <a:latin typeface="Microsoft Yahei"/>
                <a:ea typeface="Microsoft Yahei"/>
                <a:cs typeface="Microsoft Yahei"/>
                <a:sym typeface="Microsoft Yahei"/>
              </a:defRPr>
            </a:lvl1pPr>
            <a:lvl2pPr indent="-228600" lvl="1" marL="914400" algn="l">
              <a:lnSpc>
                <a:spcPct val="130000"/>
              </a:lnSpc>
              <a:spcBef>
                <a:spcPts val="0"/>
              </a:spcBef>
              <a:spcAft>
                <a:spcPts val="0"/>
              </a:spcAft>
              <a:buClr>
                <a:schemeClr val="dk1"/>
              </a:buClr>
              <a:buSzPts val="1500"/>
              <a:buNone/>
              <a:defRPr b="1" sz="1500"/>
            </a:lvl2pPr>
            <a:lvl3pPr indent="-228600" lvl="2" marL="1371600" algn="l">
              <a:lnSpc>
                <a:spcPct val="130000"/>
              </a:lnSpc>
              <a:spcBef>
                <a:spcPts val="1000"/>
              </a:spcBef>
              <a:spcAft>
                <a:spcPts val="0"/>
              </a:spcAft>
              <a:buClr>
                <a:schemeClr val="dk1"/>
              </a:buClr>
              <a:buSzPts val="1350"/>
              <a:buNone/>
              <a:defRPr b="1" sz="1350"/>
            </a:lvl3pPr>
            <a:lvl4pPr indent="-228600" lvl="3" marL="1828800" algn="l">
              <a:lnSpc>
                <a:spcPct val="130000"/>
              </a:lnSpc>
              <a:spcBef>
                <a:spcPts val="1000"/>
              </a:spcBef>
              <a:spcAft>
                <a:spcPts val="0"/>
              </a:spcAft>
              <a:buClr>
                <a:schemeClr val="dk1"/>
              </a:buClr>
              <a:buSzPts val="1200"/>
              <a:buNone/>
              <a:defRPr b="1" sz="1200"/>
            </a:lvl4pPr>
            <a:lvl5pPr indent="-228600" lvl="4" marL="2286000" algn="l">
              <a:lnSpc>
                <a:spcPct val="130000"/>
              </a:lnSpc>
              <a:spcBef>
                <a:spcPts val="1000"/>
              </a:spcBef>
              <a:spcAft>
                <a:spcPts val="0"/>
              </a:spcAft>
              <a:buClr>
                <a:schemeClr val="dk1"/>
              </a:buClr>
              <a:buSzPts val="1200"/>
              <a:buNone/>
              <a:defRPr b="1" sz="1200"/>
            </a:lvl5pPr>
            <a:lvl6pPr indent="-228600" lvl="5" marL="2743200" algn="l">
              <a:lnSpc>
                <a:spcPct val="90000"/>
              </a:lnSpc>
              <a:spcBef>
                <a:spcPts val="1000"/>
              </a:spcBef>
              <a:spcAft>
                <a:spcPts val="0"/>
              </a:spcAft>
              <a:buClr>
                <a:schemeClr val="dk1"/>
              </a:buClr>
              <a:buSzPts val="1200"/>
              <a:buNone/>
              <a:defRPr b="1" sz="1200"/>
            </a:lvl6pPr>
            <a:lvl7pPr indent="-228600" lvl="6" marL="3200400" algn="l">
              <a:lnSpc>
                <a:spcPct val="90000"/>
              </a:lnSpc>
              <a:spcBef>
                <a:spcPts val="375"/>
              </a:spcBef>
              <a:spcAft>
                <a:spcPts val="0"/>
              </a:spcAft>
              <a:buClr>
                <a:schemeClr val="dk1"/>
              </a:buClr>
              <a:buSzPts val="1200"/>
              <a:buNone/>
              <a:defRPr b="1" sz="1200"/>
            </a:lvl7pPr>
            <a:lvl8pPr indent="-228600" lvl="7" marL="3657600" algn="l">
              <a:lnSpc>
                <a:spcPct val="90000"/>
              </a:lnSpc>
              <a:spcBef>
                <a:spcPts val="375"/>
              </a:spcBef>
              <a:spcAft>
                <a:spcPts val="0"/>
              </a:spcAft>
              <a:buClr>
                <a:schemeClr val="dk1"/>
              </a:buClr>
              <a:buSzPts val="1200"/>
              <a:buNone/>
              <a:defRPr b="1" sz="1200"/>
            </a:lvl8pPr>
            <a:lvl9pPr indent="-228600" lvl="8" marL="4114800" algn="l">
              <a:lnSpc>
                <a:spcPct val="90000"/>
              </a:lnSpc>
              <a:spcBef>
                <a:spcPts val="375"/>
              </a:spcBef>
              <a:spcAft>
                <a:spcPts val="0"/>
              </a:spcAft>
              <a:buClr>
                <a:schemeClr val="dk1"/>
              </a:buClr>
              <a:buSzPts val="1200"/>
              <a:buNone/>
              <a:defRPr b="1" sz="1200"/>
            </a:lvl9pPr>
          </a:lstStyle>
          <a:p/>
        </p:txBody>
      </p:sp>
      <p:sp>
        <p:nvSpPr>
          <p:cNvPr id="601" name="Google Shape;601;p120"/>
          <p:cNvSpPr txBox="1"/>
          <p:nvPr>
            <p:ph idx="4" type="body"/>
          </p:nvPr>
        </p:nvSpPr>
        <p:spPr>
          <a:xfrm>
            <a:off x="4676813" y="1054894"/>
            <a:ext cx="3962432" cy="3701064"/>
          </a:xfrm>
          <a:prstGeom prst="rect">
            <a:avLst/>
          </a:prstGeom>
          <a:noFill/>
          <a:ln>
            <a:noFill/>
          </a:ln>
        </p:spPr>
        <p:txBody>
          <a:bodyPr anchorCtr="0" anchor="t" bIns="0" lIns="101600" spcFirstLastPara="1" rIns="82550" wrap="square" tIns="0">
            <a:noAutofit/>
          </a:bodyPr>
          <a:lstStyle>
            <a:lvl1pPr indent="-304800" lvl="0" marL="457200" marR="0" algn="l">
              <a:lnSpc>
                <a:spcPct val="130000"/>
              </a:lnSpc>
              <a:spcBef>
                <a:spcPts val="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1pPr>
            <a:lvl2pPr indent="-304800" lvl="1" marL="9144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2pPr>
            <a:lvl3pPr indent="-304800" lvl="2" marL="13716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3pPr>
            <a:lvl4pPr indent="-304800" lvl="3" marL="18288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4pPr>
            <a:lvl5pPr indent="-304800" lvl="4" marL="2286000" marR="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02" name="Google Shape;602;p120"/>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3" name="Google Shape;603;p120"/>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4" name="Google Shape;604;p120"/>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bg>
      <p:bgPr>
        <a:solidFill>
          <a:schemeClr val="lt2"/>
        </a:solidFill>
      </p:bgPr>
    </p:bg>
    <p:spTree>
      <p:nvGrpSpPr>
        <p:cNvPr id="605" name="Shape 605"/>
        <p:cNvGrpSpPr/>
        <p:nvPr/>
      </p:nvGrpSpPr>
      <p:grpSpPr>
        <a:xfrm>
          <a:off x="0" y="0"/>
          <a:ext cx="0" cy="0"/>
          <a:chOff x="0" y="0"/>
          <a:chExt cx="0" cy="0"/>
        </a:xfrm>
      </p:grpSpPr>
      <p:sp>
        <p:nvSpPr>
          <p:cNvPr id="606" name="Google Shape;606;p121"/>
          <p:cNvSpPr txBox="1"/>
          <p:nvPr>
            <p:ph type="title"/>
          </p:nvPr>
        </p:nvSpPr>
        <p:spPr>
          <a:xfrm>
            <a:off x="502412" y="332423"/>
            <a:ext cx="8139178" cy="331473"/>
          </a:xfrm>
          <a:prstGeom prst="rect">
            <a:avLst/>
          </a:prstGeom>
          <a:noFill/>
          <a:ln>
            <a:noFill/>
          </a:ln>
        </p:spPr>
        <p:txBody>
          <a:bodyPr anchorCtr="0" anchor="t" bIns="38100" lIns="101600" spcFirstLastPara="1" rIns="76200" wrap="square" tIns="38100">
            <a:noAutofit/>
          </a:bodyPr>
          <a:lstStyle>
            <a:lvl1pPr lvl="0" marR="0" algn="l">
              <a:lnSpc>
                <a:spcPct val="100000"/>
              </a:lnSpc>
              <a:spcBef>
                <a:spcPts val="0"/>
              </a:spcBef>
              <a:spcAft>
                <a:spcPts val="0"/>
              </a:spcAft>
              <a:buClr>
                <a:schemeClr val="dk1"/>
              </a:buClr>
              <a:buSzPts val="1800"/>
              <a:buFont typeface="Microsoft Yahei"/>
              <a:buNone/>
              <a:defRPr b="1" i="0" sz="1800" u="none" cap="none" strike="noStrike">
                <a:solidFill>
                  <a:schemeClr val="dk1"/>
                </a:solidFill>
                <a:latin typeface="Microsoft Yahei"/>
                <a:ea typeface="Microsoft Yahei"/>
                <a:cs typeface="Microsoft Yahei"/>
                <a:sym typeface="Microsoft Ya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7" name="Google Shape;607;p121"/>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8" name="Google Shape;608;p121"/>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9" name="Google Shape;609;p121"/>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p:cSld name="图片与标题">
    <p:bg>
      <p:bgPr>
        <a:solidFill>
          <a:schemeClr val="lt2"/>
        </a:solidFill>
      </p:bgPr>
    </p:bg>
    <p:spTree>
      <p:nvGrpSpPr>
        <p:cNvPr id="610" name="Shape 610"/>
        <p:cNvGrpSpPr/>
        <p:nvPr/>
      </p:nvGrpSpPr>
      <p:grpSpPr>
        <a:xfrm>
          <a:off x="0" y="0"/>
          <a:ext cx="0" cy="0"/>
          <a:chOff x="0" y="0"/>
          <a:chExt cx="0" cy="0"/>
        </a:xfrm>
      </p:grpSpPr>
      <p:sp>
        <p:nvSpPr>
          <p:cNvPr id="611" name="Google Shape;611;p122"/>
          <p:cNvSpPr txBox="1"/>
          <p:nvPr>
            <p:ph type="title"/>
          </p:nvPr>
        </p:nvSpPr>
        <p:spPr>
          <a:xfrm>
            <a:off x="502448" y="332426"/>
            <a:ext cx="8139178" cy="331473"/>
          </a:xfrm>
          <a:prstGeom prst="rect">
            <a:avLst/>
          </a:prstGeom>
          <a:noFill/>
          <a:ln>
            <a:noFill/>
          </a:ln>
        </p:spPr>
        <p:txBody>
          <a:bodyPr anchorCtr="0" anchor="t" bIns="38100" lIns="101600" spcFirstLastPara="1" rIns="76200" wrap="square" tIns="38100">
            <a:noAutofit/>
          </a:bodyPr>
          <a:lstStyle>
            <a:lvl1pPr lvl="0" marR="0" algn="l">
              <a:lnSpc>
                <a:spcPct val="100000"/>
              </a:lnSpc>
              <a:spcBef>
                <a:spcPts val="0"/>
              </a:spcBef>
              <a:spcAft>
                <a:spcPts val="0"/>
              </a:spcAft>
              <a:buClr>
                <a:schemeClr val="dk1"/>
              </a:buClr>
              <a:buSzPts val="1800"/>
              <a:buFont typeface="Microsoft Yahei"/>
              <a:buNone/>
              <a:defRPr b="1" i="0" sz="1800" u="none" cap="none" strike="noStrike">
                <a:solidFill>
                  <a:schemeClr val="dk1"/>
                </a:solidFill>
                <a:latin typeface="Microsoft Yahei"/>
                <a:ea typeface="Microsoft Yahei"/>
                <a:cs typeface="Microsoft Yahei"/>
                <a:sym typeface="Microsoft Ya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2" name="Google Shape;612;p122"/>
          <p:cNvSpPr/>
          <p:nvPr>
            <p:ph idx="2" type="pic"/>
          </p:nvPr>
        </p:nvSpPr>
        <p:spPr>
          <a:xfrm>
            <a:off x="502448" y="714381"/>
            <a:ext cx="3962432" cy="4041680"/>
          </a:xfrm>
          <a:prstGeom prst="rect">
            <a:avLst/>
          </a:prstGeom>
          <a:noFill/>
          <a:ln>
            <a:noFill/>
          </a:ln>
        </p:spPr>
        <p:txBody>
          <a:bodyPr anchorCtr="0" anchor="t" bIns="0" lIns="101600" spcFirstLastPara="1" rIns="82550" wrap="square" tIns="0">
            <a:noAutofit/>
          </a:bodyPr>
          <a:lstStyle>
            <a:lvl1pPr lvl="0" marR="0" rtl="0" algn="l">
              <a:lnSpc>
                <a:spcPct val="130000"/>
              </a:lnSpc>
              <a:spcBef>
                <a:spcPts val="0"/>
              </a:spcBef>
              <a:spcAft>
                <a:spcPts val="0"/>
              </a:spcAft>
              <a:buClr>
                <a:schemeClr val="dk1"/>
              </a:buClr>
              <a:buSzPts val="1200"/>
              <a:buFont typeface="Arial"/>
              <a:buNone/>
              <a:defRPr b="0" i="0" sz="1200" u="none" cap="none" strike="noStrike">
                <a:solidFill>
                  <a:schemeClr val="dk1"/>
                </a:solidFill>
                <a:latin typeface="Microsoft Yahei"/>
                <a:ea typeface="Microsoft Yahei"/>
                <a:cs typeface="Microsoft Yahei"/>
                <a:sym typeface="Microsoft Yahei"/>
              </a:defRPr>
            </a:lvl1pPr>
            <a:lvl2pPr lvl="1" marR="0" rtl="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lvl="2" marR="0" rtl="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lvl="3" marR="0" rtl="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lvl="4" marR="0" rtl="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lvl="5" marR="0" rtl="0" algn="l">
              <a:lnSpc>
                <a:spcPct val="90000"/>
              </a:lnSpc>
              <a:spcBef>
                <a:spcPts val="10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lvl="6"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lvl="7"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lvl="8"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613" name="Google Shape;613;p122"/>
          <p:cNvSpPr txBox="1"/>
          <p:nvPr>
            <p:ph idx="1" type="body"/>
          </p:nvPr>
        </p:nvSpPr>
        <p:spPr>
          <a:xfrm>
            <a:off x="4679194" y="714381"/>
            <a:ext cx="3962432" cy="4041680"/>
          </a:xfrm>
          <a:prstGeom prst="rect">
            <a:avLst/>
          </a:prstGeom>
          <a:noFill/>
          <a:ln>
            <a:noFill/>
          </a:ln>
        </p:spPr>
        <p:txBody>
          <a:bodyPr anchorCtr="0" anchor="t" bIns="0" lIns="101600" spcFirstLastPara="1" rIns="82550" wrap="square" tIns="0">
            <a:normAutofit/>
          </a:bodyPr>
          <a:lstStyle>
            <a:lvl1pPr indent="-304800" lvl="0" marL="457200" marR="0" algn="l">
              <a:lnSpc>
                <a:spcPct val="130000"/>
              </a:lnSpc>
              <a:spcBef>
                <a:spcPts val="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1pPr>
            <a:lvl2pPr indent="-342900" lvl="1" marL="914400" algn="l">
              <a:lnSpc>
                <a:spcPct val="130000"/>
              </a:lnSpc>
              <a:spcBef>
                <a:spcPts val="1000"/>
              </a:spcBef>
              <a:spcAft>
                <a:spcPts val="0"/>
              </a:spcAft>
              <a:buClr>
                <a:schemeClr val="dk1"/>
              </a:buClr>
              <a:buSzPts val="1800"/>
              <a:buChar char="•"/>
              <a:defRPr/>
            </a:lvl2pPr>
            <a:lvl3pPr indent="-342900" lvl="2" marL="1371600" algn="l">
              <a:lnSpc>
                <a:spcPct val="130000"/>
              </a:lnSpc>
              <a:spcBef>
                <a:spcPts val="1000"/>
              </a:spcBef>
              <a:spcAft>
                <a:spcPts val="0"/>
              </a:spcAft>
              <a:buClr>
                <a:schemeClr val="dk1"/>
              </a:buClr>
              <a:buSzPts val="1800"/>
              <a:buChar char="•"/>
              <a:defRPr/>
            </a:lvl3pPr>
            <a:lvl4pPr indent="-342900" lvl="3" marL="1828800" algn="l">
              <a:lnSpc>
                <a:spcPct val="130000"/>
              </a:lnSpc>
              <a:spcBef>
                <a:spcPts val="1000"/>
              </a:spcBef>
              <a:spcAft>
                <a:spcPts val="0"/>
              </a:spcAft>
              <a:buClr>
                <a:schemeClr val="dk1"/>
              </a:buClr>
              <a:buSzPts val="1800"/>
              <a:buChar char="•"/>
              <a:defRPr/>
            </a:lvl4pPr>
            <a:lvl5pPr indent="-342900" lvl="4" marL="2286000" algn="l">
              <a:lnSpc>
                <a:spcPct val="13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14" name="Google Shape;614;p122"/>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5" name="Google Shape;615;p122"/>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6" name="Google Shape;616;p122"/>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bg>
      <p:bgPr>
        <a:solidFill>
          <a:schemeClr val="lt2"/>
        </a:solidFill>
      </p:bgPr>
    </p:bg>
    <p:spTree>
      <p:nvGrpSpPr>
        <p:cNvPr id="617" name="Shape 617"/>
        <p:cNvGrpSpPr/>
        <p:nvPr/>
      </p:nvGrpSpPr>
      <p:grpSpPr>
        <a:xfrm>
          <a:off x="0" y="0"/>
          <a:ext cx="0" cy="0"/>
          <a:chOff x="0" y="0"/>
          <a:chExt cx="0" cy="0"/>
        </a:xfrm>
      </p:grpSpPr>
      <p:sp>
        <p:nvSpPr>
          <p:cNvPr id="618" name="Google Shape;618;p123"/>
          <p:cNvSpPr txBox="1"/>
          <p:nvPr>
            <p:ph type="title"/>
          </p:nvPr>
        </p:nvSpPr>
        <p:spPr>
          <a:xfrm rot="5400000">
            <a:off x="6264130" y="2378602"/>
            <a:ext cx="4041680" cy="713238"/>
          </a:xfrm>
          <a:prstGeom prst="rect">
            <a:avLst/>
          </a:prstGeom>
          <a:noFill/>
          <a:ln>
            <a:noFill/>
          </a:ln>
        </p:spPr>
        <p:txBody>
          <a:bodyPr anchorCtr="0" anchor="ctr" bIns="38100" lIns="101600" spcFirstLastPara="1" rIns="76200" wrap="square" tIns="38100">
            <a:noAutofit/>
          </a:bodyPr>
          <a:lstStyle>
            <a:lvl1pPr lvl="0" marR="0" algn="l">
              <a:lnSpc>
                <a:spcPct val="100000"/>
              </a:lnSpc>
              <a:spcBef>
                <a:spcPts val="0"/>
              </a:spcBef>
              <a:spcAft>
                <a:spcPts val="0"/>
              </a:spcAft>
              <a:buClr>
                <a:schemeClr val="dk1"/>
              </a:buClr>
              <a:buSzPts val="1800"/>
              <a:buFont typeface="Microsoft Yahei"/>
              <a:buNone/>
              <a:defRPr b="1" i="0" sz="1800" u="none" cap="none" strike="noStrike">
                <a:solidFill>
                  <a:schemeClr val="dk1"/>
                </a:solidFill>
                <a:latin typeface="Microsoft Yahei"/>
                <a:ea typeface="Microsoft Yahei"/>
                <a:cs typeface="Microsoft Yahei"/>
                <a:sym typeface="Microsoft Ya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9" name="Google Shape;619;p123"/>
          <p:cNvSpPr txBox="1"/>
          <p:nvPr>
            <p:ph idx="1" type="body"/>
          </p:nvPr>
        </p:nvSpPr>
        <p:spPr>
          <a:xfrm rot="5400000">
            <a:off x="2167142" y="-950323"/>
            <a:ext cx="4041680" cy="7371076"/>
          </a:xfrm>
          <a:prstGeom prst="rect">
            <a:avLst/>
          </a:prstGeom>
          <a:noFill/>
          <a:ln>
            <a:noFill/>
          </a:ln>
        </p:spPr>
        <p:txBody>
          <a:bodyPr anchorCtr="0" anchor="t" bIns="0" lIns="101600" spcFirstLastPara="1" rIns="82550" wrap="square" tIns="0">
            <a:normAutofit/>
          </a:bodyPr>
          <a:lstStyle>
            <a:lvl1pPr indent="-304800" lvl="0" marL="457200" algn="l">
              <a:lnSpc>
                <a:spcPct val="130000"/>
              </a:lnSpc>
              <a:spcBef>
                <a:spcPts val="0"/>
              </a:spcBef>
              <a:spcAft>
                <a:spcPts val="0"/>
              </a:spcAft>
              <a:buClr>
                <a:schemeClr val="dk1"/>
              </a:buClr>
              <a:buSzPts val="1200"/>
              <a:buChar char="•"/>
              <a:defRPr>
                <a:latin typeface="Microsoft Yahei"/>
                <a:ea typeface="Microsoft Yahei"/>
                <a:cs typeface="Microsoft Yahei"/>
                <a:sym typeface="Microsoft Yahei"/>
              </a:defRPr>
            </a:lvl1pPr>
            <a:lvl2pPr indent="-304800" lvl="1" marL="914400" algn="l">
              <a:lnSpc>
                <a:spcPct val="130000"/>
              </a:lnSpc>
              <a:spcBef>
                <a:spcPts val="1000"/>
              </a:spcBef>
              <a:spcAft>
                <a:spcPts val="0"/>
              </a:spcAft>
              <a:buClr>
                <a:schemeClr val="dk1"/>
              </a:buClr>
              <a:buSzPts val="1200"/>
              <a:buChar char="•"/>
              <a:defRPr>
                <a:latin typeface="Microsoft Yahei"/>
                <a:ea typeface="Microsoft Yahei"/>
                <a:cs typeface="Microsoft Yahei"/>
                <a:sym typeface="Microsoft Yahei"/>
              </a:defRPr>
            </a:lvl2pPr>
            <a:lvl3pPr indent="-304800" lvl="2" marL="1371600" algn="l">
              <a:lnSpc>
                <a:spcPct val="130000"/>
              </a:lnSpc>
              <a:spcBef>
                <a:spcPts val="1000"/>
              </a:spcBef>
              <a:spcAft>
                <a:spcPts val="0"/>
              </a:spcAft>
              <a:buClr>
                <a:schemeClr val="dk1"/>
              </a:buClr>
              <a:buSzPts val="1200"/>
              <a:buChar char="•"/>
              <a:defRPr>
                <a:latin typeface="Microsoft Yahei"/>
                <a:ea typeface="Microsoft Yahei"/>
                <a:cs typeface="Microsoft Yahei"/>
                <a:sym typeface="Microsoft Yahei"/>
              </a:defRPr>
            </a:lvl3pPr>
            <a:lvl4pPr indent="-304800" lvl="3" marL="1828800" algn="l">
              <a:lnSpc>
                <a:spcPct val="130000"/>
              </a:lnSpc>
              <a:spcBef>
                <a:spcPts val="1000"/>
              </a:spcBef>
              <a:spcAft>
                <a:spcPts val="0"/>
              </a:spcAft>
              <a:buClr>
                <a:schemeClr val="dk1"/>
              </a:buClr>
              <a:buSzPts val="1200"/>
              <a:buChar char="•"/>
              <a:defRPr>
                <a:latin typeface="Microsoft Yahei"/>
                <a:ea typeface="Microsoft Yahei"/>
                <a:cs typeface="Microsoft Yahei"/>
                <a:sym typeface="Microsoft Yahei"/>
              </a:defRPr>
            </a:lvl4pPr>
            <a:lvl5pPr indent="-304800" lvl="4" marL="2286000" algn="l">
              <a:lnSpc>
                <a:spcPct val="130000"/>
              </a:lnSpc>
              <a:spcBef>
                <a:spcPts val="1000"/>
              </a:spcBef>
              <a:spcAft>
                <a:spcPts val="0"/>
              </a:spcAft>
              <a:buClr>
                <a:schemeClr val="dk1"/>
              </a:buClr>
              <a:buSzPts val="1200"/>
              <a:buChar char="•"/>
              <a:defRPr>
                <a:latin typeface="Microsoft Yahei"/>
                <a:ea typeface="Microsoft Yahei"/>
                <a:cs typeface="Microsoft Yahei"/>
                <a:sym typeface="Microsoft Yahei"/>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
        <p:nvSpPr>
          <p:cNvPr id="620" name="Google Shape;620;p123"/>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1" name="Google Shape;621;p123"/>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2" name="Google Shape;622;p123"/>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
  <p:cSld name="内容">
    <p:bg>
      <p:bgPr>
        <a:solidFill>
          <a:schemeClr val="lt2"/>
        </a:solidFill>
      </p:bgPr>
    </p:bg>
    <p:spTree>
      <p:nvGrpSpPr>
        <p:cNvPr id="623" name="Shape 623"/>
        <p:cNvGrpSpPr/>
        <p:nvPr/>
      </p:nvGrpSpPr>
      <p:grpSpPr>
        <a:xfrm>
          <a:off x="0" y="0"/>
          <a:ext cx="0" cy="0"/>
          <a:chOff x="0" y="0"/>
          <a:chExt cx="0" cy="0"/>
        </a:xfrm>
      </p:grpSpPr>
      <p:sp>
        <p:nvSpPr>
          <p:cNvPr id="624" name="Google Shape;624;p124"/>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5" name="Google Shape;625;p124"/>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6" name="Google Shape;626;p124"/>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27" name="Google Shape;627;p124"/>
          <p:cNvSpPr txBox="1"/>
          <p:nvPr>
            <p:ph idx="1" type="body"/>
          </p:nvPr>
        </p:nvSpPr>
        <p:spPr>
          <a:xfrm>
            <a:off x="502448" y="714381"/>
            <a:ext cx="8139178" cy="4041680"/>
          </a:xfrm>
          <a:prstGeom prst="rect">
            <a:avLst/>
          </a:prstGeom>
          <a:noFill/>
          <a:ln>
            <a:noFill/>
          </a:ln>
        </p:spPr>
        <p:txBody>
          <a:bodyPr anchorCtr="0" anchor="t" bIns="0" lIns="101600" spcFirstLastPara="1" rIns="82550" wrap="square" tIns="0">
            <a:normAutofit/>
          </a:bodyPr>
          <a:lstStyle>
            <a:lvl1pPr indent="-342900" lvl="0" marL="457200" algn="l">
              <a:lnSpc>
                <a:spcPct val="130000"/>
              </a:lnSpc>
              <a:spcBef>
                <a:spcPts val="0"/>
              </a:spcBef>
              <a:spcAft>
                <a:spcPts val="0"/>
              </a:spcAft>
              <a:buClr>
                <a:schemeClr val="dk1"/>
              </a:buClr>
              <a:buSzPts val="1800"/>
              <a:buChar char="•"/>
              <a:defRPr/>
            </a:lvl1pPr>
            <a:lvl2pPr indent="-342900" lvl="1" marL="914400" algn="l">
              <a:lnSpc>
                <a:spcPct val="130000"/>
              </a:lnSpc>
              <a:spcBef>
                <a:spcPts val="1000"/>
              </a:spcBef>
              <a:spcAft>
                <a:spcPts val="0"/>
              </a:spcAft>
              <a:buClr>
                <a:schemeClr val="dk1"/>
              </a:buClr>
              <a:buSzPts val="1800"/>
              <a:buChar char="•"/>
              <a:defRPr/>
            </a:lvl2pPr>
            <a:lvl3pPr indent="-342900" lvl="2" marL="1371600" algn="l">
              <a:lnSpc>
                <a:spcPct val="130000"/>
              </a:lnSpc>
              <a:spcBef>
                <a:spcPts val="1000"/>
              </a:spcBef>
              <a:spcAft>
                <a:spcPts val="0"/>
              </a:spcAft>
              <a:buClr>
                <a:schemeClr val="dk1"/>
              </a:buClr>
              <a:buSzPts val="1800"/>
              <a:buChar char="•"/>
              <a:defRPr/>
            </a:lvl3pPr>
            <a:lvl4pPr indent="-342900" lvl="3" marL="1828800" algn="l">
              <a:lnSpc>
                <a:spcPct val="130000"/>
              </a:lnSpc>
              <a:spcBef>
                <a:spcPts val="1000"/>
              </a:spcBef>
              <a:spcAft>
                <a:spcPts val="0"/>
              </a:spcAft>
              <a:buClr>
                <a:schemeClr val="dk1"/>
              </a:buClr>
              <a:buSzPts val="1800"/>
              <a:buChar char="•"/>
              <a:defRPr/>
            </a:lvl4pPr>
            <a:lvl5pPr indent="-342900" lvl="4" marL="2286000" algn="l">
              <a:lnSpc>
                <a:spcPct val="130000"/>
              </a:lnSpc>
              <a:spcBef>
                <a:spcPts val="1000"/>
              </a:spcBef>
              <a:spcAft>
                <a:spcPts val="0"/>
              </a:spcAft>
              <a:buClr>
                <a:schemeClr val="dk1"/>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375"/>
              </a:spcBef>
              <a:spcAft>
                <a:spcPts val="0"/>
              </a:spcAft>
              <a:buClr>
                <a:schemeClr val="dk1"/>
              </a:buClr>
              <a:buSzPts val="1800"/>
              <a:buChar char="•"/>
              <a:defRPr/>
            </a:lvl7pPr>
            <a:lvl8pPr indent="-342900" lvl="7" marL="3657600" algn="l">
              <a:lnSpc>
                <a:spcPct val="90000"/>
              </a:lnSpc>
              <a:spcBef>
                <a:spcPts val="375"/>
              </a:spcBef>
              <a:spcAft>
                <a:spcPts val="0"/>
              </a:spcAft>
              <a:buClr>
                <a:schemeClr val="dk1"/>
              </a:buClr>
              <a:buSzPts val="1800"/>
              <a:buChar char="•"/>
              <a:defRPr/>
            </a:lvl8pPr>
            <a:lvl9pPr indent="-342900" lvl="8" marL="4114800" algn="l">
              <a:lnSpc>
                <a:spcPct val="90000"/>
              </a:lnSpc>
              <a:spcBef>
                <a:spcPts val="375"/>
              </a:spcBef>
              <a:spcAft>
                <a:spcPts val="0"/>
              </a:spcAft>
              <a:buClr>
                <a:schemeClr val="dk1"/>
              </a:buClr>
              <a:buSzPts val="18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末尾幻灯片">
  <p:cSld name="末尾幻灯片">
    <p:bg>
      <p:bgPr>
        <a:solidFill>
          <a:schemeClr val="lt2"/>
        </a:solidFill>
      </p:bgPr>
    </p:bg>
    <p:spTree>
      <p:nvGrpSpPr>
        <p:cNvPr id="628" name="Shape 628"/>
        <p:cNvGrpSpPr/>
        <p:nvPr/>
      </p:nvGrpSpPr>
      <p:grpSpPr>
        <a:xfrm>
          <a:off x="0" y="0"/>
          <a:ext cx="0" cy="0"/>
          <a:chOff x="0" y="0"/>
          <a:chExt cx="0" cy="0"/>
        </a:xfrm>
      </p:grpSpPr>
      <p:sp>
        <p:nvSpPr>
          <p:cNvPr id="629" name="Google Shape;629;p125"/>
          <p:cNvSpPr txBox="1"/>
          <p:nvPr>
            <p:ph type="title"/>
          </p:nvPr>
        </p:nvSpPr>
        <p:spPr>
          <a:xfrm>
            <a:off x="502412" y="1941211"/>
            <a:ext cx="8139178" cy="674375"/>
          </a:xfrm>
          <a:prstGeom prst="rect">
            <a:avLst/>
          </a:prstGeom>
          <a:noFill/>
          <a:ln>
            <a:noFill/>
          </a:ln>
        </p:spPr>
        <p:txBody>
          <a:bodyPr anchorCtr="0" anchor="t" bIns="38100" lIns="101600" spcFirstLastPara="1" rIns="25400" wrap="square" tIns="38100">
            <a:noAutofit/>
          </a:bodyPr>
          <a:lstStyle>
            <a:lvl1pPr lvl="0" marR="0" algn="ctr">
              <a:lnSpc>
                <a:spcPct val="100000"/>
              </a:lnSpc>
              <a:spcBef>
                <a:spcPts val="0"/>
              </a:spcBef>
              <a:spcAft>
                <a:spcPts val="0"/>
              </a:spcAft>
              <a:buClr>
                <a:schemeClr val="dk1"/>
              </a:buClr>
              <a:buSzPts val="4050"/>
              <a:buFont typeface="Microsoft Yahei"/>
              <a:buNone/>
              <a:defRPr b="1" i="0" sz="4050" u="none" cap="none" strike="noStrike">
                <a:solidFill>
                  <a:schemeClr val="dk1"/>
                </a:solidFill>
                <a:latin typeface="Microsoft Yahei"/>
                <a:ea typeface="Microsoft Yahei"/>
                <a:cs typeface="Microsoft Yahei"/>
                <a:sym typeface="Microsoft Yahei"/>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0" name="Google Shape;630;p125"/>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1" name="Google Shape;631;p125"/>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2" name="Google Shape;632;p125"/>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通用">
  <p:cSld name="通用">
    <p:bg>
      <p:bgPr>
        <a:solidFill>
          <a:schemeClr val="lt2"/>
        </a:solidFill>
      </p:bgPr>
    </p:bg>
    <p:spTree>
      <p:nvGrpSpPr>
        <p:cNvPr id="633" name="Shape 633"/>
        <p:cNvGrpSpPr/>
        <p:nvPr/>
      </p:nvGrpSpPr>
      <p:grpSpPr>
        <a:xfrm>
          <a:off x="0" y="0"/>
          <a:ext cx="0" cy="0"/>
          <a:chOff x="0" y="0"/>
          <a:chExt cx="0" cy="0"/>
        </a:xfrm>
      </p:grpSpPr>
      <p:sp>
        <p:nvSpPr>
          <p:cNvPr id="634" name="Google Shape;634;p126"/>
          <p:cNvSpPr txBox="1"/>
          <p:nvPr>
            <p:ph type="title"/>
          </p:nvPr>
        </p:nvSpPr>
        <p:spPr>
          <a:xfrm>
            <a:off x="502412" y="332423"/>
            <a:ext cx="8139178" cy="331473"/>
          </a:xfrm>
          <a:prstGeom prst="rect">
            <a:avLst/>
          </a:prstGeom>
          <a:noFill/>
          <a:ln>
            <a:noFill/>
          </a:ln>
        </p:spPr>
        <p:txBody>
          <a:bodyPr anchorCtr="0" anchor="t" bIns="38100" lIns="101600" spcFirstLastPara="1" rIns="76200" wrap="square" tIns="38100">
            <a:normAutofit/>
          </a:bodyPr>
          <a:lstStyle>
            <a:lvl1pPr lvl="0" algn="l">
              <a:lnSpc>
                <a:spcPct val="100000"/>
              </a:lnSpc>
              <a:spcBef>
                <a:spcPts val="0"/>
              </a:spcBef>
              <a:spcAft>
                <a:spcPts val="0"/>
              </a:spcAft>
              <a:buClr>
                <a:schemeClr val="dk1"/>
              </a:buClr>
              <a:buSzPts val="1800"/>
              <a:buFont typeface="Arial"/>
              <a:buNone/>
              <a:defRPr>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5" name="Google Shape;635;p126"/>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6" name="Google Shape;636;p126"/>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7" name="Google Shape;637;p126"/>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3.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6.xml"/><Relationship Id="rId22" Type="http://schemas.openxmlformats.org/officeDocument/2006/relationships/slideLayout" Target="../slideLayouts/slideLayout48.xml"/><Relationship Id="rId21" Type="http://schemas.openxmlformats.org/officeDocument/2006/relationships/slideLayout" Target="../slideLayouts/slideLayout47.xml"/><Relationship Id="rId24" Type="http://schemas.openxmlformats.org/officeDocument/2006/relationships/slideLayout" Target="../slideLayouts/slideLayout50.xml"/><Relationship Id="rId23" Type="http://schemas.openxmlformats.org/officeDocument/2006/relationships/slideLayout" Target="../slideLayouts/slideLayout49.xml"/><Relationship Id="rId1" Type="http://schemas.openxmlformats.org/officeDocument/2006/relationships/image" Target="../media/image5.png"/><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26" Type="http://schemas.openxmlformats.org/officeDocument/2006/relationships/slideLayout" Target="../slideLayouts/slideLayout52.xml"/><Relationship Id="rId25" Type="http://schemas.openxmlformats.org/officeDocument/2006/relationships/slideLayout" Target="../slideLayouts/slideLayout51.xml"/><Relationship Id="rId28" Type="http://schemas.openxmlformats.org/officeDocument/2006/relationships/slideLayout" Target="../slideLayouts/slideLayout54.xml"/><Relationship Id="rId27" Type="http://schemas.openxmlformats.org/officeDocument/2006/relationships/slideLayout" Target="../slideLayouts/slideLayout53.xml"/><Relationship Id="rId5" Type="http://schemas.openxmlformats.org/officeDocument/2006/relationships/slideLayout" Target="../slideLayouts/slideLayout31.xml"/><Relationship Id="rId6" Type="http://schemas.openxmlformats.org/officeDocument/2006/relationships/slideLayout" Target="../slideLayouts/slideLayout32.xml"/><Relationship Id="rId29" Type="http://schemas.openxmlformats.org/officeDocument/2006/relationships/slideLayout" Target="../slideLayouts/slideLayout55.xml"/><Relationship Id="rId7" Type="http://schemas.openxmlformats.org/officeDocument/2006/relationships/slideLayout" Target="../slideLayouts/slideLayout33.xml"/><Relationship Id="rId8" Type="http://schemas.openxmlformats.org/officeDocument/2006/relationships/slideLayout" Target="../slideLayouts/slideLayout34.xml"/><Relationship Id="rId31" Type="http://schemas.openxmlformats.org/officeDocument/2006/relationships/slideLayout" Target="../slideLayouts/slideLayout57.xml"/><Relationship Id="rId30" Type="http://schemas.openxmlformats.org/officeDocument/2006/relationships/slideLayout" Target="../slideLayouts/slideLayout56.xml"/><Relationship Id="rId11" Type="http://schemas.openxmlformats.org/officeDocument/2006/relationships/slideLayout" Target="../slideLayouts/slideLayout37.xml"/><Relationship Id="rId33" Type="http://schemas.openxmlformats.org/officeDocument/2006/relationships/theme" Target="../theme/theme6.xml"/><Relationship Id="rId10" Type="http://schemas.openxmlformats.org/officeDocument/2006/relationships/slideLayout" Target="../slideLayouts/slideLayout36.xml"/><Relationship Id="rId32" Type="http://schemas.openxmlformats.org/officeDocument/2006/relationships/slideLayout" Target="../slideLayouts/slideLayout58.xml"/><Relationship Id="rId13" Type="http://schemas.openxmlformats.org/officeDocument/2006/relationships/slideLayout" Target="../slideLayouts/slideLayout39.xml"/><Relationship Id="rId12" Type="http://schemas.openxmlformats.org/officeDocument/2006/relationships/slideLayout" Target="../slideLayouts/slideLayout38.xml"/><Relationship Id="rId15" Type="http://schemas.openxmlformats.org/officeDocument/2006/relationships/slideLayout" Target="../slideLayouts/slideLayout41.xml"/><Relationship Id="rId14" Type="http://schemas.openxmlformats.org/officeDocument/2006/relationships/slideLayout" Target="../slideLayouts/slideLayout40.xml"/><Relationship Id="rId17" Type="http://schemas.openxmlformats.org/officeDocument/2006/relationships/slideLayout" Target="../slideLayouts/slideLayout43.xml"/><Relationship Id="rId16" Type="http://schemas.openxmlformats.org/officeDocument/2006/relationships/slideLayout" Target="../slideLayouts/slideLayout42.xml"/><Relationship Id="rId19" Type="http://schemas.openxmlformats.org/officeDocument/2006/relationships/slideLayout" Target="../slideLayouts/slideLayout45.xml"/><Relationship Id="rId18"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8.xml"/><Relationship Id="rId22" Type="http://schemas.openxmlformats.org/officeDocument/2006/relationships/slideLayout" Target="../slideLayouts/slideLayout80.xml"/><Relationship Id="rId21" Type="http://schemas.openxmlformats.org/officeDocument/2006/relationships/slideLayout" Target="../slideLayouts/slideLayout79.xml"/><Relationship Id="rId24" Type="http://schemas.openxmlformats.org/officeDocument/2006/relationships/slideLayout" Target="../slideLayouts/slideLayout82.xml"/><Relationship Id="rId23" Type="http://schemas.openxmlformats.org/officeDocument/2006/relationships/slideLayout" Target="../slideLayouts/slideLayout81.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26" Type="http://schemas.openxmlformats.org/officeDocument/2006/relationships/slideLayout" Target="../slideLayouts/slideLayout84.xml"/><Relationship Id="rId25" Type="http://schemas.openxmlformats.org/officeDocument/2006/relationships/slideLayout" Target="../slideLayouts/slideLayout83.xml"/><Relationship Id="rId28" Type="http://schemas.openxmlformats.org/officeDocument/2006/relationships/slideLayout" Target="../slideLayouts/slideLayout86.xml"/><Relationship Id="rId27" Type="http://schemas.openxmlformats.org/officeDocument/2006/relationships/slideLayout" Target="../slideLayouts/slideLayout85.xml"/><Relationship Id="rId5" Type="http://schemas.openxmlformats.org/officeDocument/2006/relationships/slideLayout" Target="../slideLayouts/slideLayout63.xml"/><Relationship Id="rId6" Type="http://schemas.openxmlformats.org/officeDocument/2006/relationships/slideLayout" Target="../slideLayouts/slideLayout64.xml"/><Relationship Id="rId29" Type="http://schemas.openxmlformats.org/officeDocument/2006/relationships/slideLayout" Target="../slideLayouts/slideLayout87.xml"/><Relationship Id="rId7" Type="http://schemas.openxmlformats.org/officeDocument/2006/relationships/slideLayout" Target="../slideLayouts/slideLayout65.xml"/><Relationship Id="rId8" Type="http://schemas.openxmlformats.org/officeDocument/2006/relationships/slideLayout" Target="../slideLayouts/slideLayout66.xml"/><Relationship Id="rId30" Type="http://schemas.openxmlformats.org/officeDocument/2006/relationships/theme" Target="../theme/theme4.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9" Type="http://schemas.openxmlformats.org/officeDocument/2006/relationships/slideLayout" Target="../slideLayouts/slideLayout96.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11" Type="http://schemas.openxmlformats.org/officeDocument/2006/relationships/slideLayout" Target="../slideLayouts/slideLayout98.xml"/><Relationship Id="rId10" Type="http://schemas.openxmlformats.org/officeDocument/2006/relationships/slideLayout" Target="../slideLayouts/slideLayout97.xml"/><Relationship Id="rId13" Type="http://schemas.openxmlformats.org/officeDocument/2006/relationships/slideLayout" Target="../slideLayouts/slideLayout100.xml"/><Relationship Id="rId12" Type="http://schemas.openxmlformats.org/officeDocument/2006/relationships/slideLayout" Target="../slideLayouts/slideLayout99.xml"/><Relationship Id="rId15" Type="http://schemas.openxmlformats.org/officeDocument/2006/relationships/slideLayout" Target="../slideLayouts/slideLayout102.xml"/><Relationship Id="rId14" Type="http://schemas.openxmlformats.org/officeDocument/2006/relationships/slideLayout" Target="../slideLayouts/slideLayout101.xml"/><Relationship Id="rId17" Type="http://schemas.openxmlformats.org/officeDocument/2006/relationships/slideLayout" Target="../slideLayouts/slideLayout104.xml"/><Relationship Id="rId16" Type="http://schemas.openxmlformats.org/officeDocument/2006/relationships/slideLayout" Target="../slideLayouts/slideLayout103.xml"/><Relationship Id="rId19" Type="http://schemas.openxmlformats.org/officeDocument/2006/relationships/theme" Target="../theme/theme5.xml"/><Relationship Id="rId18"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40" Type="http://schemas.openxmlformats.org/officeDocument/2006/relationships/slideLayout" Target="../slideLayouts/slideLayout145.xml"/><Relationship Id="rId42" Type="http://schemas.openxmlformats.org/officeDocument/2006/relationships/slideLayout" Target="../slideLayouts/slideLayout147.xml"/><Relationship Id="rId41" Type="http://schemas.openxmlformats.org/officeDocument/2006/relationships/slideLayout" Target="../slideLayouts/slideLayout146.xml"/><Relationship Id="rId44" Type="http://schemas.openxmlformats.org/officeDocument/2006/relationships/slideLayout" Target="../slideLayouts/slideLayout149.xml"/><Relationship Id="rId43" Type="http://schemas.openxmlformats.org/officeDocument/2006/relationships/slideLayout" Target="../slideLayouts/slideLayout148.xml"/><Relationship Id="rId46" Type="http://schemas.openxmlformats.org/officeDocument/2006/relationships/slideLayout" Target="../slideLayouts/slideLayout151.xml"/><Relationship Id="rId45" Type="http://schemas.openxmlformats.org/officeDocument/2006/relationships/slideLayout" Target="../slideLayouts/slideLayout150.xml"/><Relationship Id="rId1" Type="http://schemas.openxmlformats.org/officeDocument/2006/relationships/slideLayout" Target="../slideLayouts/slideLayout106.xml"/><Relationship Id="rId2" Type="http://schemas.openxmlformats.org/officeDocument/2006/relationships/slideLayout" Target="../slideLayouts/slideLayout107.xml"/><Relationship Id="rId3" Type="http://schemas.openxmlformats.org/officeDocument/2006/relationships/slideLayout" Target="../slideLayouts/slideLayout108.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48" Type="http://schemas.openxmlformats.org/officeDocument/2006/relationships/slideLayout" Target="../slideLayouts/slideLayout153.xml"/><Relationship Id="rId47" Type="http://schemas.openxmlformats.org/officeDocument/2006/relationships/slideLayout" Target="../slideLayouts/slideLayout152.xml"/><Relationship Id="rId49" Type="http://schemas.openxmlformats.org/officeDocument/2006/relationships/slideLayout" Target="../slideLayouts/slideLayout154.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31" Type="http://schemas.openxmlformats.org/officeDocument/2006/relationships/slideLayout" Target="../slideLayouts/slideLayout136.xml"/><Relationship Id="rId30" Type="http://schemas.openxmlformats.org/officeDocument/2006/relationships/slideLayout" Target="../slideLayouts/slideLayout135.xml"/><Relationship Id="rId33" Type="http://schemas.openxmlformats.org/officeDocument/2006/relationships/slideLayout" Target="../slideLayouts/slideLayout138.xml"/><Relationship Id="rId32" Type="http://schemas.openxmlformats.org/officeDocument/2006/relationships/slideLayout" Target="../slideLayouts/slideLayout137.xml"/><Relationship Id="rId35" Type="http://schemas.openxmlformats.org/officeDocument/2006/relationships/slideLayout" Target="../slideLayouts/slideLayout140.xml"/><Relationship Id="rId34" Type="http://schemas.openxmlformats.org/officeDocument/2006/relationships/slideLayout" Target="../slideLayouts/slideLayout139.xml"/><Relationship Id="rId37" Type="http://schemas.openxmlformats.org/officeDocument/2006/relationships/slideLayout" Target="../slideLayouts/slideLayout142.xml"/><Relationship Id="rId36" Type="http://schemas.openxmlformats.org/officeDocument/2006/relationships/slideLayout" Target="../slideLayouts/slideLayout141.xml"/><Relationship Id="rId39" Type="http://schemas.openxmlformats.org/officeDocument/2006/relationships/slideLayout" Target="../slideLayouts/slideLayout144.xml"/><Relationship Id="rId38" Type="http://schemas.openxmlformats.org/officeDocument/2006/relationships/slideLayout" Target="../slideLayouts/slideLayout143.xml"/><Relationship Id="rId20" Type="http://schemas.openxmlformats.org/officeDocument/2006/relationships/slideLayout" Target="../slideLayouts/slideLayout125.xml"/><Relationship Id="rId22" Type="http://schemas.openxmlformats.org/officeDocument/2006/relationships/slideLayout" Target="../slideLayouts/slideLayout127.xml"/><Relationship Id="rId21" Type="http://schemas.openxmlformats.org/officeDocument/2006/relationships/slideLayout" Target="../slideLayouts/slideLayout126.xml"/><Relationship Id="rId24" Type="http://schemas.openxmlformats.org/officeDocument/2006/relationships/slideLayout" Target="../slideLayouts/slideLayout129.xml"/><Relationship Id="rId23" Type="http://schemas.openxmlformats.org/officeDocument/2006/relationships/slideLayout" Target="../slideLayouts/slideLayout128.xml"/><Relationship Id="rId26" Type="http://schemas.openxmlformats.org/officeDocument/2006/relationships/slideLayout" Target="../slideLayouts/slideLayout131.xml"/><Relationship Id="rId25" Type="http://schemas.openxmlformats.org/officeDocument/2006/relationships/slideLayout" Target="../slideLayouts/slideLayout130.xml"/><Relationship Id="rId28" Type="http://schemas.openxmlformats.org/officeDocument/2006/relationships/slideLayout" Target="../slideLayouts/slideLayout133.xml"/><Relationship Id="rId27" Type="http://schemas.openxmlformats.org/officeDocument/2006/relationships/slideLayout" Target="../slideLayouts/slideLayout132.xml"/><Relationship Id="rId29" Type="http://schemas.openxmlformats.org/officeDocument/2006/relationships/slideLayout" Target="../slideLayouts/slideLayout134.xml"/><Relationship Id="rId51" Type="http://schemas.openxmlformats.org/officeDocument/2006/relationships/slideLayout" Target="../slideLayouts/slideLayout156.xml"/><Relationship Id="rId50" Type="http://schemas.openxmlformats.org/officeDocument/2006/relationships/slideLayout" Target="../slideLayouts/slideLayout155.xml"/><Relationship Id="rId53" Type="http://schemas.openxmlformats.org/officeDocument/2006/relationships/slideLayout" Target="../slideLayouts/slideLayout158.xml"/><Relationship Id="rId52" Type="http://schemas.openxmlformats.org/officeDocument/2006/relationships/slideLayout" Target="../slideLayouts/slideLayout157.xml"/><Relationship Id="rId11" Type="http://schemas.openxmlformats.org/officeDocument/2006/relationships/slideLayout" Target="../slideLayouts/slideLayout116.xml"/><Relationship Id="rId10" Type="http://schemas.openxmlformats.org/officeDocument/2006/relationships/slideLayout" Target="../slideLayouts/slideLayout115.xml"/><Relationship Id="rId54" Type="http://schemas.openxmlformats.org/officeDocument/2006/relationships/theme" Target="../theme/theme2.xml"/><Relationship Id="rId13" Type="http://schemas.openxmlformats.org/officeDocument/2006/relationships/slideLayout" Target="../slideLayouts/slideLayout118.xml"/><Relationship Id="rId12" Type="http://schemas.openxmlformats.org/officeDocument/2006/relationships/slideLayout" Target="../slideLayouts/slideLayout117.xml"/><Relationship Id="rId15" Type="http://schemas.openxmlformats.org/officeDocument/2006/relationships/slideLayout" Target="../slideLayouts/slideLayout120.xml"/><Relationship Id="rId14" Type="http://schemas.openxmlformats.org/officeDocument/2006/relationships/slideLayout" Target="../slideLayouts/slideLayout119.xml"/><Relationship Id="rId17" Type="http://schemas.openxmlformats.org/officeDocument/2006/relationships/slideLayout" Target="../slideLayouts/slideLayout122.xml"/><Relationship Id="rId16" Type="http://schemas.openxmlformats.org/officeDocument/2006/relationships/slideLayout" Target="../slideLayouts/slideLayout121.xml"/><Relationship Id="rId19" Type="http://schemas.openxmlformats.org/officeDocument/2006/relationships/slideLayout" Target="../slideLayouts/slideLayout124.xml"/><Relationship Id="rId18"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0"/>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20"/>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8" name="Google Shape;8;p20"/>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22"/>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5" name="Google Shape;155;p22"/>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156" name="Google Shape;156;p22"/>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pic>
        <p:nvPicPr>
          <p:cNvPr id="157" name="Google Shape;157;p22"/>
          <p:cNvPicPr preferRelativeResize="0"/>
          <p:nvPr/>
        </p:nvPicPr>
        <p:blipFill rotWithShape="1">
          <a:blip r:embed="rId1">
            <a:alphaModFix/>
          </a:blip>
          <a:srcRect b="0" l="0" r="0" t="0"/>
          <a:stretch/>
        </p:blipFill>
        <p:spPr>
          <a:xfrm>
            <a:off x="456049" y="4524645"/>
            <a:ext cx="865725" cy="37945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 id="2147483704" r:id="rId29"/>
    <p:sldLayoutId id="2147483705" r:id="rId30"/>
    <p:sldLayoutId id="2147483706" r:id="rId31"/>
    <p:sldLayoutId id="2147483707"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2" name="Shape 372"/>
        <p:cNvGrpSpPr/>
        <p:nvPr/>
      </p:nvGrpSpPr>
      <p:grpSpPr>
        <a:xfrm>
          <a:off x="0" y="0"/>
          <a:ext cx="0" cy="0"/>
          <a:chOff x="0" y="0"/>
          <a:chExt cx="0" cy="0"/>
        </a:xfrm>
      </p:grpSpPr>
      <p:sp>
        <p:nvSpPr>
          <p:cNvPr id="373" name="Google Shape;373;p24"/>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74" name="Google Shape;374;p24"/>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375" name="Google Shape;375;p24"/>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 id="2147483720" r:id="rId12"/>
    <p:sldLayoutId id="2147483721" r:id="rId13"/>
    <p:sldLayoutId id="2147483722" r:id="rId14"/>
    <p:sldLayoutId id="2147483723" r:id="rId15"/>
    <p:sldLayoutId id="2147483724" r:id="rId16"/>
    <p:sldLayoutId id="2147483725" r:id="rId17"/>
    <p:sldLayoutId id="2147483726" r:id="rId18"/>
    <p:sldLayoutId id="2147483727" r:id="rId19"/>
    <p:sldLayoutId id="2147483728" r:id="rId20"/>
    <p:sldLayoutId id="2147483729" r:id="rId21"/>
    <p:sldLayoutId id="2147483730" r:id="rId22"/>
    <p:sldLayoutId id="2147483731" r:id="rId23"/>
    <p:sldLayoutId id="2147483732" r:id="rId24"/>
    <p:sldLayoutId id="2147483733" r:id="rId25"/>
    <p:sldLayoutId id="2147483734" r:id="rId26"/>
    <p:sldLayoutId id="2147483735" r:id="rId27"/>
    <p:sldLayoutId id="2147483736" r:id="rId28"/>
    <p:sldLayoutId id="2147483737"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61" name="Shape 561"/>
        <p:cNvGrpSpPr/>
        <p:nvPr/>
      </p:nvGrpSpPr>
      <p:grpSpPr>
        <a:xfrm>
          <a:off x="0" y="0"/>
          <a:ext cx="0" cy="0"/>
          <a:chOff x="0" y="0"/>
          <a:chExt cx="0" cy="0"/>
        </a:xfrm>
      </p:grpSpPr>
      <p:sp>
        <p:nvSpPr>
          <p:cNvPr id="562" name="Google Shape;562;p31"/>
          <p:cNvSpPr txBox="1"/>
          <p:nvPr>
            <p:ph type="title"/>
          </p:nvPr>
        </p:nvSpPr>
        <p:spPr>
          <a:xfrm>
            <a:off x="502412" y="332423"/>
            <a:ext cx="8139178" cy="331473"/>
          </a:xfrm>
          <a:prstGeom prst="rect">
            <a:avLst/>
          </a:prstGeom>
          <a:noFill/>
          <a:ln>
            <a:noFill/>
          </a:ln>
        </p:spPr>
        <p:txBody>
          <a:bodyPr anchorCtr="0" anchor="t" bIns="38100" lIns="101600" spcFirstLastPara="1" rIns="76200" wrap="square" tIns="38100">
            <a:normAutofit/>
          </a:bodyPr>
          <a:lstStyle>
            <a:lvl1pPr lvl="0" marR="0" rtl="0" algn="l">
              <a:lnSpc>
                <a:spcPct val="100000"/>
              </a:lnSpc>
              <a:spcBef>
                <a:spcPts val="0"/>
              </a:spcBef>
              <a:spcAft>
                <a:spcPts val="0"/>
              </a:spcAft>
              <a:buClr>
                <a:schemeClr val="dk1"/>
              </a:buClr>
              <a:buSzPts val="1800"/>
              <a:buFont typeface="Microsoft Yahei"/>
              <a:buNone/>
              <a:defRPr b="1" i="0" sz="1800" u="none" cap="none" strike="noStrike">
                <a:solidFill>
                  <a:schemeClr val="dk1"/>
                </a:solidFill>
                <a:latin typeface="Microsoft Yahei"/>
                <a:ea typeface="Microsoft Yahei"/>
                <a:cs typeface="Microsoft Yahei"/>
                <a:sym typeface="Microsoft Ya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63" name="Google Shape;563;p31"/>
          <p:cNvSpPr txBox="1"/>
          <p:nvPr>
            <p:ph idx="1" type="body"/>
          </p:nvPr>
        </p:nvSpPr>
        <p:spPr>
          <a:xfrm>
            <a:off x="502412" y="714381"/>
            <a:ext cx="8139178" cy="4041680"/>
          </a:xfrm>
          <a:prstGeom prst="rect">
            <a:avLst/>
          </a:prstGeom>
          <a:noFill/>
          <a:ln>
            <a:noFill/>
          </a:ln>
        </p:spPr>
        <p:txBody>
          <a:bodyPr anchorCtr="0" anchor="t" bIns="0" lIns="101600" spcFirstLastPara="1" rIns="82550" wrap="square" tIns="0">
            <a:normAutofit/>
          </a:bodyPr>
          <a:lstStyle>
            <a:lvl1pPr indent="-304800" lvl="0" marL="457200" marR="0" rtl="0" algn="l">
              <a:lnSpc>
                <a:spcPct val="130000"/>
              </a:lnSpc>
              <a:spcBef>
                <a:spcPts val="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1pPr>
            <a:lvl2pPr indent="-304800" lvl="1" marL="914400" marR="0" rtl="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2pPr>
            <a:lvl3pPr indent="-304800" lvl="2" marL="1371600" marR="0" rtl="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3pPr>
            <a:lvl4pPr indent="-304800" lvl="3" marL="1828800" marR="0" rtl="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4pPr>
            <a:lvl5pPr indent="-304800" lvl="4" marL="2286000" marR="0" rtl="0" algn="l">
              <a:lnSpc>
                <a:spcPct val="130000"/>
              </a:lnSpc>
              <a:spcBef>
                <a:spcPts val="1000"/>
              </a:spcBef>
              <a:spcAft>
                <a:spcPts val="0"/>
              </a:spcAft>
              <a:buClr>
                <a:schemeClr val="dk1"/>
              </a:buClr>
              <a:buSzPts val="1200"/>
              <a:buFont typeface="Arial"/>
              <a:buChar char="•"/>
              <a:defRPr b="0" i="0" sz="1200" u="none" cap="none" strike="noStrike">
                <a:solidFill>
                  <a:schemeClr val="dk1"/>
                </a:solidFill>
                <a:latin typeface="Microsoft Yahei"/>
                <a:ea typeface="Microsoft Yahei"/>
                <a:cs typeface="Microsoft Yahei"/>
                <a:sym typeface="Microsoft Yahei"/>
              </a:defRPr>
            </a:lvl5pPr>
            <a:lvl6pPr indent="-314325" lvl="5" marL="2743200" marR="0" rtl="0" algn="l">
              <a:lnSpc>
                <a:spcPct val="90000"/>
              </a:lnSpc>
              <a:spcBef>
                <a:spcPts val="1000"/>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Arial"/>
                <a:ea typeface="Arial"/>
                <a:cs typeface="Arial"/>
                <a:sym typeface="Arial"/>
              </a:defRPr>
            </a:lvl9pPr>
          </a:lstStyle>
          <a:p/>
        </p:txBody>
      </p:sp>
      <p:sp>
        <p:nvSpPr>
          <p:cNvPr id="564" name="Google Shape;564;p31"/>
          <p:cNvSpPr txBox="1"/>
          <p:nvPr>
            <p:ph idx="10" type="dt"/>
          </p:nvPr>
        </p:nvSpPr>
        <p:spPr>
          <a:xfrm>
            <a:off x="659807" y="4762375"/>
            <a:ext cx="2025000" cy="237600"/>
          </a:xfrm>
          <a:prstGeom prst="rect">
            <a:avLst/>
          </a:prstGeom>
          <a:noFill/>
          <a:ln>
            <a:noFill/>
          </a:ln>
        </p:spPr>
        <p:txBody>
          <a:bodyPr anchorCtr="0" anchor="ctr" bIns="45700" lIns="91425" spcFirstLastPara="1" rIns="91425" wrap="square" tIns="45700">
            <a:norm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5" name="Google Shape;565;p31"/>
          <p:cNvSpPr txBox="1"/>
          <p:nvPr>
            <p:ph idx="11" type="ftr"/>
          </p:nvPr>
        </p:nvSpPr>
        <p:spPr>
          <a:xfrm>
            <a:off x="3087000" y="4762375"/>
            <a:ext cx="2970000" cy="2376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66" name="Google Shape;566;p31"/>
          <p:cNvSpPr txBox="1"/>
          <p:nvPr>
            <p:ph idx="12" type="sldNum"/>
          </p:nvPr>
        </p:nvSpPr>
        <p:spPr>
          <a:xfrm>
            <a:off x="6457950" y="4762375"/>
            <a:ext cx="2025000" cy="2376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86" name="Shape 686"/>
        <p:cNvGrpSpPr/>
        <p:nvPr/>
      </p:nvGrpSpPr>
      <p:grpSpPr>
        <a:xfrm>
          <a:off x="0" y="0"/>
          <a:ext cx="0" cy="0"/>
          <a:chOff x="0" y="0"/>
          <a:chExt cx="0" cy="0"/>
        </a:xfrm>
      </p:grpSpPr>
      <p:sp>
        <p:nvSpPr>
          <p:cNvPr id="687" name="Google Shape;687;p36"/>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lvl1pPr lvl="0" marR="0" rtl="0" algn="l">
              <a:lnSpc>
                <a:spcPct val="80000"/>
              </a:lnSpc>
              <a:spcBef>
                <a:spcPts val="0"/>
              </a:spcBef>
              <a:spcAft>
                <a:spcPts val="0"/>
              </a:spcAft>
              <a:buClr>
                <a:schemeClr val="dk1"/>
              </a:buClr>
              <a:buSzPts val="2400"/>
              <a:buFont typeface="Arial"/>
              <a:buNone/>
              <a:defRPr b="1" i="0" sz="2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88" name="Google Shape;688;p36"/>
          <p:cNvSpPr txBox="1"/>
          <p:nvPr>
            <p:ph idx="1" type="body"/>
          </p:nvPr>
        </p:nvSpPr>
        <p:spPr>
          <a:xfrm>
            <a:off x="457200" y="1463040"/>
            <a:ext cx="7086600" cy="29757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900"/>
              </a:spcBef>
              <a:spcAft>
                <a:spcPts val="0"/>
              </a:spcAft>
              <a:buClr>
                <a:schemeClr val="dk1"/>
              </a:buClr>
              <a:buSzPts val="1200"/>
              <a:buFont typeface="Arial"/>
              <a:buNone/>
              <a:defRPr b="1" i="0" sz="1200" u="none" cap="none" strike="noStrike">
                <a:solidFill>
                  <a:schemeClr val="dk1"/>
                </a:solidFill>
                <a:latin typeface="Arial"/>
                <a:ea typeface="Arial"/>
                <a:cs typeface="Arial"/>
                <a:sym typeface="Arial"/>
              </a:defRPr>
            </a:lvl1pPr>
            <a:lvl2pPr indent="-228600" lvl="1" marL="914400" marR="0" rtl="0" algn="l">
              <a:lnSpc>
                <a:spcPct val="100000"/>
              </a:lnSpc>
              <a:spcBef>
                <a:spcPts val="9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2pPr>
            <a:lvl3pPr indent="-304800" lvl="2" marL="1371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04800" lvl="5" marL="27432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6pPr>
            <a:lvl7pPr indent="-304800" lvl="6" marL="32004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7pPr>
            <a:lvl8pPr indent="-304800" lvl="7" marL="36576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8pPr>
            <a:lvl9pPr indent="-304800" lvl="8" marL="4114800" marR="0" rtl="0" algn="l">
              <a:lnSpc>
                <a:spcPct val="100000"/>
              </a:lnSpc>
              <a:spcBef>
                <a:spcPts val="6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9pPr>
          </a:lstStyle>
          <a:p/>
        </p:txBody>
      </p:sp>
      <p:sp>
        <p:nvSpPr>
          <p:cNvPr id="689" name="Google Shape;689;p36"/>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lvl1pPr indent="0" lvl="0"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700"/>
              <a:buFont typeface="Arial"/>
              <a:buNone/>
              <a:defRPr b="1" i="0" sz="7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0" name="Google Shape;690;p36"/>
          <p:cNvSpPr txBox="1"/>
          <p:nvPr/>
        </p:nvSpPr>
        <p:spPr>
          <a:xfrm>
            <a:off x="1333500" y="4608566"/>
            <a:ext cx="7124700" cy="301200"/>
          </a:xfrm>
          <a:prstGeom prst="rect">
            <a:avLst/>
          </a:prstGeom>
          <a:noFill/>
          <a:ln>
            <a:noFill/>
          </a:ln>
        </p:spPr>
        <p:txBody>
          <a:bodyPr anchorCtr="0" anchor="b" bIns="0" lIns="0" spcFirstLastPara="1" rIns="0" wrap="square" tIns="0">
            <a:noAutofit/>
          </a:bodyPr>
          <a:lstStyle/>
          <a:p>
            <a:pPr indent="0" lvl="0" marL="0" marR="0" rtl="0" algn="ctr">
              <a:lnSpc>
                <a:spcPct val="114000"/>
              </a:lnSpc>
              <a:spcBef>
                <a:spcPts val="0"/>
              </a:spcBef>
              <a:spcAft>
                <a:spcPts val="0"/>
              </a:spcAft>
              <a:buClr>
                <a:srgbClr val="000000"/>
              </a:buClr>
              <a:buSzPts val="650"/>
              <a:buFont typeface="Arial"/>
              <a:buNone/>
            </a:pPr>
            <a:r>
              <a:t/>
            </a:r>
            <a:endParaRPr b="0" i="0" sz="65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 id="2147483769" r:id="rId12"/>
    <p:sldLayoutId id="2147483770" r:id="rId13"/>
    <p:sldLayoutId id="2147483771" r:id="rId14"/>
    <p:sldLayoutId id="2147483772" r:id="rId15"/>
    <p:sldLayoutId id="2147483773" r:id="rId16"/>
    <p:sldLayoutId id="2147483774" r:id="rId17"/>
    <p:sldLayoutId id="2147483775" r:id="rId18"/>
    <p:sldLayoutId id="2147483776" r:id="rId19"/>
    <p:sldLayoutId id="2147483777" r:id="rId20"/>
    <p:sldLayoutId id="2147483778" r:id="rId21"/>
    <p:sldLayoutId id="2147483779" r:id="rId22"/>
    <p:sldLayoutId id="2147483780" r:id="rId23"/>
    <p:sldLayoutId id="2147483781" r:id="rId24"/>
    <p:sldLayoutId id="2147483782" r:id="rId25"/>
    <p:sldLayoutId id="2147483783" r:id="rId26"/>
    <p:sldLayoutId id="2147483784"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801" r:id="rId44"/>
    <p:sldLayoutId id="2147483802" r:id="rId45"/>
    <p:sldLayoutId id="2147483803" r:id="rId46"/>
    <p:sldLayoutId id="2147483804" r:id="rId47"/>
    <p:sldLayoutId id="2147483805" r:id="rId48"/>
    <p:sldLayoutId id="2147483806" r:id="rId49"/>
    <p:sldLayoutId id="2147483807" r:id="rId50"/>
    <p:sldLayoutId id="2147483808" r:id="rId51"/>
    <p:sldLayoutId id="2147483809" r:id="rId52"/>
    <p:sldLayoutId id="2147483810" r:id="rId5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10.xml"/><Relationship Id="rId3" Type="http://schemas.openxmlformats.org/officeDocument/2006/relationships/image" Target="../media/image7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6.xml"/><Relationship Id="rId3" Type="http://schemas.openxmlformats.org/officeDocument/2006/relationships/image" Target="../media/image72.png"/><Relationship Id="rId4" Type="http://schemas.openxmlformats.org/officeDocument/2006/relationships/image" Target="../media/image71.png"/><Relationship Id="rId5" Type="http://schemas.openxmlformats.org/officeDocument/2006/relationships/image" Target="../media/image75.png"/><Relationship Id="rId6" Type="http://schemas.openxmlformats.org/officeDocument/2006/relationships/image" Target="../media/image73.png"/><Relationship Id="rId7" Type="http://schemas.openxmlformats.org/officeDocument/2006/relationships/image" Target="../media/image76.png"/><Relationship Id="rId8" Type="http://schemas.openxmlformats.org/officeDocument/2006/relationships/image" Target="../media/image7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6.xml"/><Relationship Id="rId2" Type="http://schemas.openxmlformats.org/officeDocument/2006/relationships/notesSlide" Target="../notesSlides/notesSlide17.xml"/><Relationship Id="rId3" Type="http://schemas.openxmlformats.org/officeDocument/2006/relationships/image" Target="../media/image7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 Id="rId3" Type="http://schemas.openxmlformats.org/officeDocument/2006/relationships/image" Target="../media/image57.jpg"/><Relationship Id="rId4" Type="http://schemas.openxmlformats.org/officeDocument/2006/relationships/image" Target="../media/image56.png"/><Relationship Id="rId5" Type="http://schemas.openxmlformats.org/officeDocument/2006/relationships/image" Target="../media/image5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3.xml"/><Relationship Id="rId3" Type="http://schemas.openxmlformats.org/officeDocument/2006/relationships/image" Target="../media/image58.jp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xml"/><Relationship Id="rId3" Type="http://schemas.openxmlformats.org/officeDocument/2006/relationships/image" Target="../media/image5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6.xml"/><Relationship Id="rId3" Type="http://schemas.openxmlformats.org/officeDocument/2006/relationships/image" Target="../media/image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8.xml"/><Relationship Id="rId3" Type="http://schemas.openxmlformats.org/officeDocument/2006/relationships/image" Target="../media/image61.jpg"/><Relationship Id="rId4" Type="http://schemas.openxmlformats.org/officeDocument/2006/relationships/image" Target="../media/image64.jpg"/><Relationship Id="rId5" Type="http://schemas.openxmlformats.org/officeDocument/2006/relationships/image" Target="../media/image65.png"/><Relationship Id="rId6" Type="http://schemas.openxmlformats.org/officeDocument/2006/relationships/image" Target="../media/image63.jpg"/><Relationship Id="rId7" Type="http://schemas.openxmlformats.org/officeDocument/2006/relationships/image" Target="../media/image68.jpg"/><Relationship Id="rId8" Type="http://schemas.openxmlformats.org/officeDocument/2006/relationships/image" Target="../media/image6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9.xml"/><Relationship Id="rId3" Type="http://schemas.openxmlformats.org/officeDocument/2006/relationships/image" Target="../media/image67.png"/><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
          <p:cNvSpPr txBox="1"/>
          <p:nvPr>
            <p:ph type="ctrTitle"/>
          </p:nvPr>
        </p:nvSpPr>
        <p:spPr>
          <a:xfrm>
            <a:off x="457200" y="866140"/>
            <a:ext cx="6937375" cy="155067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6000"/>
              <a:buFont typeface="Arial"/>
              <a:buNone/>
            </a:pPr>
            <a:r>
              <a:rPr lang="en-US" sz="4600">
                <a:solidFill>
                  <a:srgbClr val="FFFFFF"/>
                </a:solidFill>
              </a:rPr>
              <a:t>Real Time Face Mask Detection</a:t>
            </a:r>
            <a:endParaRPr sz="4600">
              <a:solidFill>
                <a:srgbClr val="FFFFFF"/>
              </a:solidFill>
            </a:endParaRPr>
          </a:p>
        </p:txBody>
      </p:sp>
      <p:pic>
        <p:nvPicPr>
          <p:cNvPr id="995" name="Google Shape;995;p1"/>
          <p:cNvPicPr preferRelativeResize="0"/>
          <p:nvPr/>
        </p:nvPicPr>
        <p:blipFill rotWithShape="1">
          <a:blip r:embed="rId3">
            <a:alphaModFix/>
          </a:blip>
          <a:srcRect b="0" l="0" r="0" t="0"/>
          <a:stretch/>
        </p:blipFill>
        <p:spPr>
          <a:xfrm>
            <a:off x="4639500" y="2140345"/>
            <a:ext cx="4504500" cy="3003000"/>
          </a:xfrm>
          <a:prstGeom prst="rect">
            <a:avLst/>
          </a:prstGeom>
          <a:noFill/>
          <a:ln>
            <a:noFill/>
          </a:ln>
        </p:spPr>
      </p:pic>
      <p:sp>
        <p:nvSpPr>
          <p:cNvPr id="996" name="Google Shape;996;p1"/>
          <p:cNvSpPr txBox="1"/>
          <p:nvPr/>
        </p:nvSpPr>
        <p:spPr>
          <a:xfrm>
            <a:off x="457199" y="2698673"/>
            <a:ext cx="5222700" cy="883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3000"/>
              <a:buFont typeface="Arial"/>
              <a:buNone/>
            </a:pPr>
            <a:r>
              <a:rPr b="1" i="0" lang="en-US" sz="2000" u="none" cap="none" strike="noStrike">
                <a:solidFill>
                  <a:srgbClr val="FFFFFF"/>
                </a:solidFill>
                <a:latin typeface="Arial"/>
                <a:ea typeface="Arial"/>
                <a:cs typeface="Arial"/>
                <a:sym typeface="Arial"/>
              </a:rPr>
              <a:t>CS523 Deep Learning Project</a:t>
            </a:r>
            <a:endParaRPr b="0" i="0" sz="2000" u="none" cap="none" strike="noStrike">
              <a:solidFill>
                <a:srgbClr val="FFFFFF"/>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000"/>
              <a:buFont typeface="Arial"/>
              <a:buNone/>
            </a:pPr>
            <a:r>
              <a:rPr b="0" i="0" lang="en-US" sz="1800" u="none" cap="none" strike="noStrike">
                <a:solidFill>
                  <a:srgbClr val="FFFFFF"/>
                </a:solidFill>
                <a:latin typeface="Arial"/>
                <a:ea typeface="Arial"/>
                <a:cs typeface="Arial"/>
                <a:sym typeface="Arial"/>
              </a:rPr>
              <a:t>Team 4: </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000"/>
              <a:buFont typeface="Arial"/>
              <a:buNone/>
            </a:pPr>
            <a:r>
              <a:rPr b="0" i="0" lang="en-US" sz="1800" u="none" cap="none" strike="noStrike">
                <a:solidFill>
                  <a:srgbClr val="FFFFFF"/>
                </a:solidFill>
                <a:latin typeface="Arial"/>
                <a:ea typeface="Arial"/>
                <a:cs typeface="Arial"/>
                <a:sym typeface="Arial"/>
              </a:rPr>
              <a:t>Ding Ma, Dingjie Chen</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1000"/>
              </a:spcBef>
              <a:spcAft>
                <a:spcPts val="0"/>
              </a:spcAft>
              <a:buClr>
                <a:schemeClr val="dk1"/>
              </a:buClr>
              <a:buSzPts val="3000"/>
              <a:buFont typeface="Arial"/>
              <a:buNone/>
            </a:pPr>
            <a:r>
              <a:rPr b="0" i="0" lang="en-US" sz="1800" u="none" cap="none" strike="noStrike">
                <a:solidFill>
                  <a:srgbClr val="FFFFFF"/>
                </a:solidFill>
                <a:latin typeface="Arial"/>
                <a:ea typeface="Arial"/>
                <a:cs typeface="Arial"/>
                <a:sym typeface="Arial"/>
              </a:rPr>
              <a:t>Boston University</a:t>
            </a:r>
            <a:endParaRPr b="0" i="0" sz="1800" u="none" cap="none" strike="noStrike">
              <a:solidFill>
                <a:srgbClr val="FFFFFF"/>
              </a:solidFill>
              <a:latin typeface="Arial"/>
              <a:ea typeface="Arial"/>
              <a:cs typeface="Arial"/>
              <a:sym typeface="Arial"/>
            </a:endParaRPr>
          </a:p>
          <a:p>
            <a:pPr indent="0" lvl="0" marL="0" marR="0" rtl="0" algn="l">
              <a:lnSpc>
                <a:spcPct val="100000"/>
              </a:lnSpc>
              <a:spcBef>
                <a:spcPts val="1000"/>
              </a:spcBef>
              <a:spcAft>
                <a:spcPts val="1000"/>
              </a:spcAft>
              <a:buClr>
                <a:schemeClr val="dk1"/>
              </a:buClr>
              <a:buSzPts val="3000"/>
              <a:buFont typeface="Arial"/>
              <a:buNone/>
            </a:pPr>
            <a:r>
              <a:rPr b="0" i="0" lang="en-US" sz="1800" u="none" cap="none" strike="noStrike">
                <a:solidFill>
                  <a:srgbClr val="FFFFFF"/>
                </a:solidFill>
                <a:latin typeface="Arial"/>
                <a:ea typeface="Arial"/>
                <a:cs typeface="Arial"/>
                <a:sym typeface="Arial"/>
              </a:rPr>
              <a:t>August 12th, 2021</a:t>
            </a:r>
            <a:endParaRPr b="0" i="0" sz="18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0"/>
          <p:cNvSpPr txBox="1"/>
          <p:nvPr/>
        </p:nvSpPr>
        <p:spPr>
          <a:xfrm>
            <a:off x="282350" y="1485925"/>
            <a:ext cx="2680200" cy="1485900"/>
          </a:xfrm>
          <a:prstGeom prst="rect">
            <a:avLst/>
          </a:prstGeom>
          <a:noFill/>
          <a:ln>
            <a:noFill/>
          </a:ln>
        </p:spPr>
        <p:txBody>
          <a:bodyPr anchorCtr="0" anchor="ctr" bIns="19050" lIns="47625" spcFirstLastPara="1" rIns="47625" wrap="square" tIns="19050">
            <a:norm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accent1"/>
                </a:solidFill>
                <a:latin typeface="Microsoft Yahei"/>
                <a:ea typeface="Microsoft Yahei"/>
                <a:cs typeface="Microsoft Yahei"/>
                <a:sym typeface="Microsoft Yahei"/>
              </a:rPr>
              <a:t>Data Augmentation</a:t>
            </a:r>
            <a:endParaRPr b="1" i="0" sz="3200" u="none" cap="none" strike="noStrike">
              <a:solidFill>
                <a:schemeClr val="accent1"/>
              </a:solidFill>
              <a:latin typeface="Microsoft Yahei"/>
              <a:ea typeface="Microsoft Yahei"/>
              <a:cs typeface="Microsoft Yahei"/>
              <a:sym typeface="Microsoft Yahei"/>
            </a:endParaRPr>
          </a:p>
        </p:txBody>
      </p:sp>
      <p:sp>
        <p:nvSpPr>
          <p:cNvPr id="1090" name="Google Shape;1090;p10"/>
          <p:cNvSpPr/>
          <p:nvPr/>
        </p:nvSpPr>
        <p:spPr>
          <a:xfrm>
            <a:off x="1112718" y="4"/>
            <a:ext cx="1423045" cy="1143009"/>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Microsoft Yahei"/>
              <a:ea typeface="Microsoft Yahei"/>
              <a:cs typeface="Microsoft Yahei"/>
              <a:sym typeface="Microsoft Yahei"/>
            </a:endParaRPr>
          </a:p>
        </p:txBody>
      </p:sp>
      <p:sp>
        <p:nvSpPr>
          <p:cNvPr id="1091" name="Google Shape;1091;p10"/>
          <p:cNvSpPr/>
          <p:nvPr/>
        </p:nvSpPr>
        <p:spPr>
          <a:xfrm>
            <a:off x="1112718" y="1257314"/>
            <a:ext cx="1423045" cy="57151"/>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Microsoft Yahei"/>
              <a:ea typeface="Microsoft Yahei"/>
              <a:cs typeface="Microsoft Yahei"/>
              <a:sym typeface="Microsoft Yahei"/>
            </a:endParaRPr>
          </a:p>
        </p:txBody>
      </p:sp>
      <p:sp>
        <p:nvSpPr>
          <p:cNvPr id="1092" name="Google Shape;1092;p10"/>
          <p:cNvSpPr/>
          <p:nvPr/>
        </p:nvSpPr>
        <p:spPr>
          <a:xfrm>
            <a:off x="1112718" y="3200388"/>
            <a:ext cx="1423045" cy="194311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350"/>
              <a:buFont typeface="Arial"/>
              <a:buNone/>
            </a:pPr>
            <a:r>
              <a:t/>
            </a:r>
            <a:endParaRPr b="0" i="0" sz="1350" u="none" cap="none" strike="noStrike">
              <a:solidFill>
                <a:srgbClr val="FFFFFF"/>
              </a:solidFill>
              <a:latin typeface="Microsoft Yahei"/>
              <a:ea typeface="Microsoft Yahei"/>
              <a:cs typeface="Microsoft Yahei"/>
              <a:sym typeface="Microsoft Yahei"/>
            </a:endParaRPr>
          </a:p>
        </p:txBody>
      </p:sp>
      <p:pic>
        <p:nvPicPr>
          <p:cNvPr id="1093" name="Google Shape;1093;p10"/>
          <p:cNvPicPr preferRelativeResize="0"/>
          <p:nvPr/>
        </p:nvPicPr>
        <p:blipFill rotWithShape="1">
          <a:blip r:embed="rId3">
            <a:alphaModFix/>
          </a:blip>
          <a:srcRect b="0" l="0" r="0" t="0"/>
          <a:stretch/>
        </p:blipFill>
        <p:spPr>
          <a:xfrm>
            <a:off x="3041375" y="22325"/>
            <a:ext cx="5485575" cy="5070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1"/>
          <p:cNvSpPr txBox="1"/>
          <p:nvPr>
            <p:ph type="title"/>
          </p:nvPr>
        </p:nvSpPr>
        <p:spPr>
          <a:xfrm>
            <a:off x="3019425" y="1662150"/>
            <a:ext cx="3105300" cy="1819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400"/>
              <a:buNone/>
            </a:pPr>
            <a:r>
              <a:rPr lang="en-US"/>
              <a:t>Network Structure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2"/>
          <p:cNvSpPr txBox="1"/>
          <p:nvPr>
            <p:ph type="ctrTitle"/>
          </p:nvPr>
        </p:nvSpPr>
        <p:spPr>
          <a:xfrm>
            <a:off x="310515" y="492310"/>
            <a:ext cx="6271800" cy="1737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6000"/>
              <a:buFont typeface="Arial"/>
              <a:buNone/>
            </a:pPr>
            <a:r>
              <a:rPr lang="en-US"/>
              <a:t>Model structure</a:t>
            </a:r>
            <a:endParaRPr/>
          </a:p>
        </p:txBody>
      </p:sp>
      <p:pic>
        <p:nvPicPr>
          <p:cNvPr id="1104" name="Google Shape;1104;p12"/>
          <p:cNvPicPr preferRelativeResize="0"/>
          <p:nvPr/>
        </p:nvPicPr>
        <p:blipFill rotWithShape="1">
          <a:blip r:embed="rId3">
            <a:alphaModFix/>
          </a:blip>
          <a:srcRect b="0" l="0" r="0" t="0"/>
          <a:stretch/>
        </p:blipFill>
        <p:spPr>
          <a:xfrm>
            <a:off x="227330" y="1692910"/>
            <a:ext cx="8689340" cy="2915920"/>
          </a:xfrm>
          <a:prstGeom prst="rect">
            <a:avLst/>
          </a:prstGeom>
          <a:noFill/>
          <a:ln>
            <a:noFill/>
          </a:ln>
        </p:spPr>
      </p:pic>
      <p:cxnSp>
        <p:nvCxnSpPr>
          <p:cNvPr id="1105" name="Google Shape;1105;p12"/>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13"/>
          <p:cNvSpPr txBox="1"/>
          <p:nvPr>
            <p:ph type="ctrTitle"/>
          </p:nvPr>
        </p:nvSpPr>
        <p:spPr>
          <a:xfrm>
            <a:off x="457200" y="514535"/>
            <a:ext cx="6271800" cy="17373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6000"/>
              <a:buFont typeface="Arial"/>
              <a:buNone/>
            </a:pPr>
            <a:r>
              <a:rPr lang="en-US"/>
              <a:t>Model Merging</a:t>
            </a:r>
            <a:endParaRPr/>
          </a:p>
        </p:txBody>
      </p:sp>
      <p:cxnSp>
        <p:nvCxnSpPr>
          <p:cNvPr id="1111" name="Google Shape;1111;p13"/>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grpSp>
        <p:nvGrpSpPr>
          <p:cNvPr id="1112" name="Google Shape;1112;p13"/>
          <p:cNvGrpSpPr/>
          <p:nvPr/>
        </p:nvGrpSpPr>
        <p:grpSpPr>
          <a:xfrm>
            <a:off x="708660" y="1635760"/>
            <a:ext cx="7978140" cy="3169920"/>
            <a:chOff x="418" y="2576"/>
            <a:chExt cx="12564" cy="4992"/>
          </a:xfrm>
        </p:grpSpPr>
        <p:grpSp>
          <p:nvGrpSpPr>
            <p:cNvPr id="1113" name="Google Shape;1113;p13"/>
            <p:cNvGrpSpPr/>
            <p:nvPr/>
          </p:nvGrpSpPr>
          <p:grpSpPr>
            <a:xfrm>
              <a:off x="4893" y="2611"/>
              <a:ext cx="5042" cy="4939"/>
              <a:chOff x="3817" y="2463"/>
              <a:chExt cx="5042" cy="4939"/>
            </a:xfrm>
          </p:grpSpPr>
          <p:sp>
            <p:nvSpPr>
              <p:cNvPr id="1114" name="Google Shape;1114;p13"/>
              <p:cNvSpPr/>
              <p:nvPr/>
            </p:nvSpPr>
            <p:spPr>
              <a:xfrm>
                <a:off x="6287" y="2565"/>
                <a:ext cx="736" cy="4679"/>
              </a:xfrm>
              <a:prstGeom prst="rightBrace">
                <a:avLst>
                  <a:gd fmla="val 8333" name="adj1"/>
                  <a:gd fmla="val 46142" name="adj2"/>
                </a:avLst>
              </a:prstGeom>
              <a:noFill/>
              <a:ln cap="flat" cmpd="sng" w="9525">
                <a:solidFill>
                  <a:srgbClr val="D42618"/>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1115" name="Google Shape;1115;p13"/>
              <p:cNvSpPr/>
              <p:nvPr/>
            </p:nvSpPr>
            <p:spPr>
              <a:xfrm>
                <a:off x="7080" y="4355"/>
                <a:ext cx="1779" cy="838"/>
              </a:xfrm>
              <a:prstGeom prst="roundRect">
                <a:avLst>
                  <a:gd fmla="val 16667" name="adj"/>
                </a:avLst>
              </a:prstGeom>
              <a:solidFill>
                <a:schemeClr val="accent1"/>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Vote</a:t>
                </a:r>
                <a:endParaRPr b="0" i="0" sz="1400" u="none" cap="none" strike="noStrike">
                  <a:solidFill>
                    <a:schemeClr val="lt1"/>
                  </a:solidFill>
                  <a:latin typeface="Arial"/>
                  <a:ea typeface="Arial"/>
                  <a:cs typeface="Arial"/>
                  <a:sym typeface="Arial"/>
                </a:endParaRPr>
              </a:p>
            </p:txBody>
          </p:sp>
          <p:sp>
            <p:nvSpPr>
              <p:cNvPr id="1116" name="Google Shape;1116;p13"/>
              <p:cNvSpPr/>
              <p:nvPr/>
            </p:nvSpPr>
            <p:spPr>
              <a:xfrm>
                <a:off x="3817" y="2463"/>
                <a:ext cx="2164" cy="1019"/>
              </a:xfrm>
              <a:prstGeom prst="roundRect">
                <a:avLst>
                  <a:gd fmla="val 16667" name="adj"/>
                </a:avLst>
              </a:prstGeom>
              <a:solidFill>
                <a:schemeClr val="accent1"/>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Alex Net</a:t>
                </a:r>
                <a:endParaRPr b="0" i="0" sz="1400" u="none" cap="none" strike="noStrike">
                  <a:solidFill>
                    <a:schemeClr val="lt1"/>
                  </a:solidFill>
                  <a:latin typeface="Arial"/>
                  <a:ea typeface="Arial"/>
                  <a:cs typeface="Arial"/>
                  <a:sym typeface="Arial"/>
                </a:endParaRPr>
              </a:p>
            </p:txBody>
          </p:sp>
          <p:sp>
            <p:nvSpPr>
              <p:cNvPr id="1117" name="Google Shape;1117;p13"/>
              <p:cNvSpPr/>
              <p:nvPr/>
            </p:nvSpPr>
            <p:spPr>
              <a:xfrm>
                <a:off x="3817" y="3733"/>
                <a:ext cx="2164" cy="1019"/>
              </a:xfrm>
              <a:prstGeom prst="roundRect">
                <a:avLst>
                  <a:gd fmla="val 16667" name="adj"/>
                </a:avLst>
              </a:prstGeom>
              <a:solidFill>
                <a:schemeClr val="accent1"/>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VGG-16</a:t>
                </a:r>
                <a:endParaRPr b="0" i="0" sz="1400" u="none" cap="none" strike="noStrike">
                  <a:solidFill>
                    <a:schemeClr val="lt1"/>
                  </a:solidFill>
                  <a:latin typeface="Arial"/>
                  <a:ea typeface="Arial"/>
                  <a:cs typeface="Arial"/>
                  <a:sym typeface="Arial"/>
                </a:endParaRPr>
              </a:p>
            </p:txBody>
          </p:sp>
          <p:sp>
            <p:nvSpPr>
              <p:cNvPr id="1118" name="Google Shape;1118;p13"/>
              <p:cNvSpPr/>
              <p:nvPr/>
            </p:nvSpPr>
            <p:spPr>
              <a:xfrm>
                <a:off x="3817" y="5058"/>
                <a:ext cx="2164" cy="1019"/>
              </a:xfrm>
              <a:prstGeom prst="roundRect">
                <a:avLst>
                  <a:gd fmla="val 16667" name="adj"/>
                </a:avLst>
              </a:prstGeom>
              <a:solidFill>
                <a:schemeClr val="accent1"/>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Dense Net 201</a:t>
                </a:r>
                <a:endParaRPr b="0" i="0" sz="1400" u="none" cap="none" strike="noStrike">
                  <a:solidFill>
                    <a:schemeClr val="lt1"/>
                  </a:solidFill>
                  <a:latin typeface="Arial"/>
                  <a:ea typeface="Arial"/>
                  <a:cs typeface="Arial"/>
                  <a:sym typeface="Arial"/>
                </a:endParaRPr>
              </a:p>
            </p:txBody>
          </p:sp>
          <p:sp>
            <p:nvSpPr>
              <p:cNvPr id="1119" name="Google Shape;1119;p13"/>
              <p:cNvSpPr/>
              <p:nvPr/>
            </p:nvSpPr>
            <p:spPr>
              <a:xfrm>
                <a:off x="3817" y="6383"/>
                <a:ext cx="2164" cy="1019"/>
              </a:xfrm>
              <a:prstGeom prst="roundRect">
                <a:avLst>
                  <a:gd fmla="val 16667" name="adj"/>
                </a:avLst>
              </a:prstGeom>
              <a:solidFill>
                <a:schemeClr val="accent1"/>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GoogLeNet</a:t>
                </a:r>
                <a:endParaRPr b="0" i="0" sz="1400" u="none" cap="none" strike="noStrike">
                  <a:solidFill>
                    <a:schemeClr val="lt1"/>
                  </a:solidFill>
                  <a:latin typeface="Arial"/>
                  <a:ea typeface="Arial"/>
                  <a:cs typeface="Arial"/>
                  <a:sym typeface="Arial"/>
                </a:endParaRPr>
              </a:p>
            </p:txBody>
          </p:sp>
        </p:grpSp>
        <p:sp>
          <p:nvSpPr>
            <p:cNvPr id="1120" name="Google Shape;1120;p13"/>
            <p:cNvSpPr/>
            <p:nvPr/>
          </p:nvSpPr>
          <p:spPr>
            <a:xfrm>
              <a:off x="418" y="2576"/>
              <a:ext cx="2787" cy="1054"/>
            </a:xfrm>
            <a:prstGeom prst="roundRect">
              <a:avLst>
                <a:gd fmla="val 16667" name="adj"/>
              </a:avLst>
            </a:prstGeom>
            <a:solidFill>
              <a:srgbClr val="47C0FF"/>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Random sample 80% of training dara </a:t>
              </a:r>
              <a:endParaRPr b="0" i="0" sz="1400" u="none" cap="none" strike="noStrike">
                <a:solidFill>
                  <a:schemeClr val="lt1"/>
                </a:solidFill>
                <a:latin typeface="Arial"/>
                <a:ea typeface="Arial"/>
                <a:cs typeface="Arial"/>
                <a:sym typeface="Arial"/>
              </a:endParaRPr>
            </a:p>
          </p:txBody>
        </p:sp>
        <p:sp>
          <p:nvSpPr>
            <p:cNvPr id="1121" name="Google Shape;1121;p13"/>
            <p:cNvSpPr/>
            <p:nvPr/>
          </p:nvSpPr>
          <p:spPr>
            <a:xfrm>
              <a:off x="3245" y="2764"/>
              <a:ext cx="1609" cy="714"/>
            </a:xfrm>
            <a:prstGeom prst="notchedRightArrow">
              <a:avLst>
                <a:gd fmla="val 50000" name="adj1"/>
                <a:gd fmla="val 50000" name="adj2"/>
              </a:avLst>
            </a:prstGeom>
            <a:solidFill>
              <a:schemeClr val="lt1"/>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2" name="Google Shape;1122;p13"/>
            <p:cNvSpPr/>
            <p:nvPr/>
          </p:nvSpPr>
          <p:spPr>
            <a:xfrm>
              <a:off x="477" y="3852"/>
              <a:ext cx="2787" cy="1054"/>
            </a:xfrm>
            <a:prstGeom prst="roundRect">
              <a:avLst>
                <a:gd fmla="val 16667" name="adj"/>
              </a:avLst>
            </a:prstGeom>
            <a:solidFill>
              <a:srgbClr val="47C0FF"/>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Random sample 80% of training dara </a:t>
              </a:r>
              <a:endParaRPr b="0" i="0" sz="1400" u="none" cap="none" strike="noStrike">
                <a:solidFill>
                  <a:schemeClr val="lt1"/>
                </a:solidFill>
                <a:latin typeface="Arial"/>
                <a:ea typeface="Arial"/>
                <a:cs typeface="Arial"/>
                <a:sym typeface="Arial"/>
              </a:endParaRPr>
            </a:p>
          </p:txBody>
        </p:sp>
        <p:sp>
          <p:nvSpPr>
            <p:cNvPr id="1123" name="Google Shape;1123;p13"/>
            <p:cNvSpPr/>
            <p:nvPr/>
          </p:nvSpPr>
          <p:spPr>
            <a:xfrm>
              <a:off x="458" y="5171"/>
              <a:ext cx="2787" cy="1054"/>
            </a:xfrm>
            <a:prstGeom prst="roundRect">
              <a:avLst>
                <a:gd fmla="val 16667" name="adj"/>
              </a:avLst>
            </a:prstGeom>
            <a:solidFill>
              <a:srgbClr val="47C0FF"/>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Random sample 80% of training dara </a:t>
              </a:r>
              <a:endParaRPr b="0" i="0" sz="1400" u="none" cap="none" strike="noStrike">
                <a:solidFill>
                  <a:schemeClr val="lt1"/>
                </a:solidFill>
                <a:latin typeface="Arial"/>
                <a:ea typeface="Arial"/>
                <a:cs typeface="Arial"/>
                <a:sym typeface="Arial"/>
              </a:endParaRPr>
            </a:p>
          </p:txBody>
        </p:sp>
        <p:sp>
          <p:nvSpPr>
            <p:cNvPr id="1124" name="Google Shape;1124;p13"/>
            <p:cNvSpPr/>
            <p:nvPr/>
          </p:nvSpPr>
          <p:spPr>
            <a:xfrm>
              <a:off x="458" y="6514"/>
              <a:ext cx="2787" cy="1054"/>
            </a:xfrm>
            <a:prstGeom prst="roundRect">
              <a:avLst>
                <a:gd fmla="val 16667" name="adj"/>
              </a:avLst>
            </a:prstGeom>
            <a:solidFill>
              <a:srgbClr val="47C0FF"/>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Random sample 80% of training dara </a:t>
              </a:r>
              <a:endParaRPr b="0" i="0" sz="1400" u="none" cap="none" strike="noStrike">
                <a:solidFill>
                  <a:schemeClr val="lt1"/>
                </a:solidFill>
                <a:latin typeface="Arial"/>
                <a:ea typeface="Arial"/>
                <a:cs typeface="Arial"/>
                <a:sym typeface="Arial"/>
              </a:endParaRPr>
            </a:p>
          </p:txBody>
        </p:sp>
        <p:sp>
          <p:nvSpPr>
            <p:cNvPr id="1125" name="Google Shape;1125;p13"/>
            <p:cNvSpPr/>
            <p:nvPr/>
          </p:nvSpPr>
          <p:spPr>
            <a:xfrm>
              <a:off x="3245" y="4029"/>
              <a:ext cx="1609" cy="714"/>
            </a:xfrm>
            <a:prstGeom prst="notchedRightArrow">
              <a:avLst>
                <a:gd fmla="val 50000" name="adj1"/>
                <a:gd fmla="val 50000" name="adj2"/>
              </a:avLst>
            </a:prstGeom>
            <a:solidFill>
              <a:schemeClr val="lt1"/>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6" name="Google Shape;1126;p13"/>
            <p:cNvSpPr/>
            <p:nvPr/>
          </p:nvSpPr>
          <p:spPr>
            <a:xfrm>
              <a:off x="3264" y="5341"/>
              <a:ext cx="1609" cy="714"/>
            </a:xfrm>
            <a:prstGeom prst="notchedRightArrow">
              <a:avLst>
                <a:gd fmla="val 50000" name="adj1"/>
                <a:gd fmla="val 50000" name="adj2"/>
              </a:avLst>
            </a:prstGeom>
            <a:solidFill>
              <a:schemeClr val="lt1"/>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127" name="Google Shape;1127;p13"/>
            <p:cNvSpPr/>
            <p:nvPr/>
          </p:nvSpPr>
          <p:spPr>
            <a:xfrm>
              <a:off x="3245" y="6684"/>
              <a:ext cx="1609" cy="714"/>
            </a:xfrm>
            <a:prstGeom prst="notchedRightArrow">
              <a:avLst>
                <a:gd fmla="val 50000" name="adj1"/>
                <a:gd fmla="val 50000" name="adj2"/>
              </a:avLst>
            </a:prstGeom>
            <a:solidFill>
              <a:schemeClr val="lt1"/>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1128" name="Google Shape;1128;p13"/>
            <p:cNvCxnSpPr>
              <a:endCxn id="1129" idx="1"/>
            </p:cNvCxnSpPr>
            <p:nvPr/>
          </p:nvCxnSpPr>
          <p:spPr>
            <a:xfrm flipH="1" rot="10800000">
              <a:off x="9913" y="3777"/>
              <a:ext cx="1200" cy="1200"/>
            </a:xfrm>
            <a:prstGeom prst="curvedConnector3">
              <a:avLst>
                <a:gd fmla="val 44313" name="adj1"/>
              </a:avLst>
            </a:prstGeom>
            <a:noFill/>
            <a:ln cap="flat" cmpd="sng" w="19050">
              <a:solidFill>
                <a:srgbClr val="D42618"/>
              </a:solidFill>
              <a:prstDash val="solid"/>
              <a:round/>
              <a:headEnd len="sm" w="sm" type="none"/>
              <a:tailEnd len="med" w="med" type="stealth"/>
            </a:ln>
          </p:spPr>
        </p:cxnSp>
        <p:cxnSp>
          <p:nvCxnSpPr>
            <p:cNvPr id="1130" name="Google Shape;1130;p13"/>
            <p:cNvCxnSpPr>
              <a:stCxn id="1115" idx="3"/>
              <a:endCxn id="1131" idx="1"/>
            </p:cNvCxnSpPr>
            <p:nvPr/>
          </p:nvCxnSpPr>
          <p:spPr>
            <a:xfrm>
              <a:off x="9935" y="4922"/>
              <a:ext cx="1200" cy="1200"/>
            </a:xfrm>
            <a:prstGeom prst="curvedConnector3">
              <a:avLst>
                <a:gd fmla="val 41791" name="adj1"/>
              </a:avLst>
            </a:prstGeom>
            <a:noFill/>
            <a:ln cap="flat" cmpd="sng" w="19050">
              <a:solidFill>
                <a:srgbClr val="D42618"/>
              </a:solidFill>
              <a:prstDash val="solid"/>
              <a:round/>
              <a:headEnd len="sm" w="sm" type="none"/>
              <a:tailEnd len="med" w="med" type="stealth"/>
            </a:ln>
          </p:spPr>
        </p:cxnSp>
        <p:sp>
          <p:nvSpPr>
            <p:cNvPr id="1129" name="Google Shape;1129;p13"/>
            <p:cNvSpPr/>
            <p:nvPr/>
          </p:nvSpPr>
          <p:spPr>
            <a:xfrm>
              <a:off x="11113" y="3392"/>
              <a:ext cx="1869" cy="770"/>
            </a:xfrm>
            <a:prstGeom prst="rect">
              <a:avLst/>
            </a:prstGeom>
            <a:solidFill>
              <a:srgbClr val="47C0FF"/>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Mask</a:t>
              </a:r>
              <a:endParaRPr b="0" i="0" sz="1400" u="none" cap="none" strike="noStrike">
                <a:solidFill>
                  <a:schemeClr val="lt1"/>
                </a:solidFill>
                <a:latin typeface="Arial"/>
                <a:ea typeface="Arial"/>
                <a:cs typeface="Arial"/>
                <a:sym typeface="Arial"/>
              </a:endParaRPr>
            </a:p>
          </p:txBody>
        </p:sp>
        <p:sp>
          <p:nvSpPr>
            <p:cNvPr id="1131" name="Google Shape;1131;p13"/>
            <p:cNvSpPr/>
            <p:nvPr/>
          </p:nvSpPr>
          <p:spPr>
            <a:xfrm>
              <a:off x="11113" y="5663"/>
              <a:ext cx="1869" cy="770"/>
            </a:xfrm>
            <a:prstGeom prst="rect">
              <a:avLst/>
            </a:prstGeom>
            <a:solidFill>
              <a:srgbClr val="47C0FF"/>
            </a:solidFill>
            <a:ln cap="flat" cmpd="sng" w="25400">
              <a:solidFill>
                <a:srgbClr val="9B1F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No Mask</a:t>
              </a:r>
              <a:endParaRPr b="0" i="0" sz="1400" u="none" cap="none" strike="noStrike">
                <a:solidFill>
                  <a:schemeClr val="lt1"/>
                </a:solidFill>
                <a:latin typeface="Arial"/>
                <a:ea typeface="Arial"/>
                <a:cs typeface="Arial"/>
                <a:sym typeface="Aria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4"/>
          <p:cNvSpPr txBox="1"/>
          <p:nvPr>
            <p:ph type="title"/>
          </p:nvPr>
        </p:nvSpPr>
        <p:spPr>
          <a:xfrm>
            <a:off x="3019425" y="1662150"/>
            <a:ext cx="3105300" cy="1819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SzPts val="2400"/>
              <a:buNone/>
            </a:pPr>
            <a:r>
              <a:rPr lang="en-US">
                <a:solidFill>
                  <a:schemeClr val="dk2"/>
                </a:solidFill>
              </a:rPr>
              <a:t>Result Analysis</a:t>
            </a:r>
            <a:endParaRPr>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15"/>
          <p:cNvSpPr txBox="1"/>
          <p:nvPr>
            <p:ph type="title"/>
          </p:nvPr>
        </p:nvSpPr>
        <p:spPr>
          <a:xfrm>
            <a:off x="462918" y="596425"/>
            <a:ext cx="8966700" cy="401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400"/>
              <a:buFont typeface="Arial"/>
              <a:buNone/>
            </a:pPr>
            <a:r>
              <a:rPr lang="en-US" sz="3500">
                <a:solidFill>
                  <a:srgbClr val="000000"/>
                </a:solidFill>
                <a:latin typeface="Arial"/>
                <a:ea typeface="Arial"/>
                <a:cs typeface="Arial"/>
                <a:sym typeface="Arial"/>
              </a:rPr>
              <a:t>Model Comparison</a:t>
            </a:r>
            <a:endParaRPr sz="3500">
              <a:solidFill>
                <a:schemeClr val="dk1"/>
              </a:solidFill>
              <a:latin typeface="Arial"/>
              <a:ea typeface="Arial"/>
              <a:cs typeface="Arial"/>
              <a:sym typeface="Arial"/>
            </a:endParaRPr>
          </a:p>
        </p:txBody>
      </p:sp>
      <p:cxnSp>
        <p:nvCxnSpPr>
          <p:cNvPr id="1143" name="Google Shape;1143;p15"/>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sp>
        <p:nvSpPr>
          <p:cNvPr id="1144" name="Google Shape;1144;p15"/>
          <p:cNvSpPr txBox="1"/>
          <p:nvPr/>
        </p:nvSpPr>
        <p:spPr>
          <a:xfrm>
            <a:off x="575745" y="1260190"/>
            <a:ext cx="2759400" cy="936600"/>
          </a:xfrm>
          <a:prstGeom prst="rect">
            <a:avLst/>
          </a:prstGeom>
          <a:solidFill>
            <a:srgbClr val="FFF2CC"/>
          </a:solidFill>
          <a:ln>
            <a:noFill/>
          </a:ln>
        </p:spPr>
        <p:txBody>
          <a:bodyPr anchorCtr="0" anchor="t" bIns="45700" lIns="0" spcFirstLastPara="1" rIns="91425" wrap="square" tIns="45700">
            <a:noAutofit/>
          </a:bodyPr>
          <a:lstStyle/>
          <a:p>
            <a:pPr indent="0" lvl="0" marL="9144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Arial"/>
                <a:ea typeface="Arial"/>
                <a:cs typeface="Arial"/>
                <a:sym typeface="Arial"/>
              </a:rPr>
              <a:t>Alex Net is best if we only care about the running time of our real time detection system.</a:t>
            </a:r>
            <a:endParaRPr b="0" i="0" sz="1400" u="none" cap="none" strike="noStrike">
              <a:solidFill>
                <a:srgbClr val="000000"/>
              </a:solidFill>
              <a:latin typeface="Arial"/>
              <a:ea typeface="Arial"/>
              <a:cs typeface="Arial"/>
              <a:sym typeface="Arial"/>
            </a:endParaRPr>
          </a:p>
        </p:txBody>
      </p:sp>
      <p:sp>
        <p:nvSpPr>
          <p:cNvPr id="1145" name="Google Shape;1145;p15"/>
          <p:cNvSpPr txBox="1"/>
          <p:nvPr/>
        </p:nvSpPr>
        <p:spPr>
          <a:xfrm>
            <a:off x="3527390" y="1260825"/>
            <a:ext cx="2566800" cy="936600"/>
          </a:xfrm>
          <a:prstGeom prst="rect">
            <a:avLst/>
          </a:prstGeom>
          <a:solidFill>
            <a:srgbClr val="D9EAD3"/>
          </a:solidFill>
          <a:ln>
            <a:noFill/>
          </a:ln>
        </p:spPr>
        <p:txBody>
          <a:bodyPr anchorCtr="0" anchor="t" bIns="45700" lIns="0" spcFirstLastPara="1" rIns="91425" wrap="square" tIns="45700">
            <a:noAutofit/>
          </a:bodyPr>
          <a:lstStyle/>
          <a:p>
            <a:pPr indent="0" lvl="0" marL="9144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Arial"/>
                <a:ea typeface="Arial"/>
                <a:cs typeface="Arial"/>
                <a:sym typeface="Arial"/>
              </a:rPr>
              <a:t>Merged Model is best if we care about the detection accuracy.</a:t>
            </a:r>
            <a:endParaRPr b="0" i="0" sz="1400" u="none" cap="none" strike="noStrike">
              <a:solidFill>
                <a:srgbClr val="000000"/>
              </a:solidFill>
              <a:latin typeface="Arial"/>
              <a:ea typeface="Arial"/>
              <a:cs typeface="Arial"/>
              <a:sym typeface="Arial"/>
            </a:endParaRPr>
          </a:p>
        </p:txBody>
      </p:sp>
      <p:sp>
        <p:nvSpPr>
          <p:cNvPr id="1146" name="Google Shape;1146;p15"/>
          <p:cNvSpPr txBox="1"/>
          <p:nvPr/>
        </p:nvSpPr>
        <p:spPr>
          <a:xfrm>
            <a:off x="6286765" y="1260968"/>
            <a:ext cx="2399400" cy="936600"/>
          </a:xfrm>
          <a:prstGeom prst="rect">
            <a:avLst/>
          </a:prstGeom>
          <a:solidFill>
            <a:srgbClr val="F4CCCC"/>
          </a:solidFill>
          <a:ln>
            <a:noFill/>
          </a:ln>
        </p:spPr>
        <p:txBody>
          <a:bodyPr anchorCtr="0" anchor="t" bIns="45700" lIns="0" spcFirstLastPara="1" rIns="91425" wrap="square" tIns="45700">
            <a:noAutofit/>
          </a:bodyPr>
          <a:lstStyle/>
          <a:p>
            <a:pPr indent="0" lvl="0" marL="91440" marR="0" rtl="0" algn="l">
              <a:lnSpc>
                <a:spcPct val="100000"/>
              </a:lnSpc>
              <a:spcBef>
                <a:spcPts val="0"/>
              </a:spcBef>
              <a:spcAft>
                <a:spcPts val="0"/>
              </a:spcAft>
              <a:buClr>
                <a:srgbClr val="000000"/>
              </a:buClr>
              <a:buSzPts val="1100"/>
              <a:buFont typeface="Arial"/>
              <a:buNone/>
            </a:pPr>
            <a:r>
              <a:rPr b="0" i="0" lang="en-US" sz="1400" u="none" cap="none" strike="noStrike">
                <a:solidFill>
                  <a:srgbClr val="000000"/>
                </a:solidFill>
                <a:latin typeface="Arial"/>
                <a:ea typeface="Arial"/>
                <a:cs typeface="Arial"/>
                <a:sym typeface="Arial"/>
              </a:rPr>
              <a:t>VGG 16 is best to keep the balance between response time and detection accuracy.</a:t>
            </a:r>
            <a:endParaRPr b="0" i="0" sz="1400" u="none" cap="none" strike="noStrike">
              <a:solidFill>
                <a:srgbClr val="000000"/>
              </a:solidFill>
              <a:latin typeface="Arial"/>
              <a:ea typeface="Arial"/>
              <a:cs typeface="Arial"/>
              <a:sym typeface="Arial"/>
            </a:endParaRPr>
          </a:p>
        </p:txBody>
      </p:sp>
      <p:graphicFrame>
        <p:nvGraphicFramePr>
          <p:cNvPr id="1147" name="Google Shape;1147;p15"/>
          <p:cNvGraphicFramePr/>
          <p:nvPr/>
        </p:nvGraphicFramePr>
        <p:xfrm>
          <a:off x="1822450" y="2300605"/>
          <a:ext cx="3000000" cy="3000000"/>
        </p:xfrm>
        <a:graphic>
          <a:graphicData uri="http://schemas.openxmlformats.org/drawingml/2006/table">
            <a:tbl>
              <a:tblPr bandRow="1" firstRow="1">
                <a:noFill/>
                <a:tableStyleId>{CD10F785-805F-4E7B-90C3-EF028F8EBCD7}</a:tableStyleId>
              </a:tblPr>
              <a:tblGrid>
                <a:gridCol w="1374150"/>
                <a:gridCol w="1373500"/>
                <a:gridCol w="1375400"/>
                <a:gridCol w="1375400"/>
              </a:tblGrid>
              <a:tr h="719450">
                <a:tc>
                  <a:txBody>
                    <a:bodyPr/>
                    <a:lstStyle/>
                    <a:p>
                      <a:pPr indent="0" lvl="0" marL="0" marR="0" rtl="0" algn="ctr">
                        <a:lnSpc>
                          <a:spcPct val="100000"/>
                        </a:lnSpc>
                        <a:spcBef>
                          <a:spcPts val="0"/>
                        </a:spcBef>
                        <a:spcAft>
                          <a:spcPts val="0"/>
                        </a:spcAft>
                        <a:buClr>
                          <a:srgbClr val="000000"/>
                        </a:buClr>
                        <a:buSzPts val="1400"/>
                        <a:buFont typeface="Arial"/>
                        <a:buNone/>
                      </a:pPr>
                      <a:r>
                        <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Training accuracy</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Validation accuracy</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Response time(s/frame)</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19050">
                      <a:solidFill>
                        <a:srgbClr val="080000"/>
                      </a:solidFill>
                      <a:prstDash val="solid"/>
                      <a:round/>
                      <a:headEnd len="sm" w="sm" type="none"/>
                      <a:tailEnd len="sm" w="sm" type="none"/>
                    </a:lnB>
                  </a:tcPr>
                </a:tc>
              </a:tr>
              <a:tr h="3937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Alex Net</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Times New Roman"/>
                          <a:ea typeface="Times New Roman"/>
                          <a:cs typeface="Times New Roman"/>
                          <a:sym typeface="Times New Roman"/>
                        </a:rPr>
                        <a:t>0.9892</a:t>
                      </a:r>
                      <a:endParaRPr sz="1400" u="none" cap="none" strike="noStrike">
                        <a:solidFill>
                          <a:srgbClr val="21212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Times New Roman"/>
                          <a:ea typeface="Times New Roman"/>
                          <a:cs typeface="Times New Roman"/>
                          <a:sym typeface="Times New Roman"/>
                        </a:rPr>
                        <a:t>0.8645</a:t>
                      </a:r>
                      <a:endParaRPr sz="1400" u="none" cap="none" strike="noStrike">
                        <a:solidFill>
                          <a:srgbClr val="21212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Times New Roman"/>
                          <a:ea typeface="Times New Roman"/>
                          <a:cs typeface="Times New Roman"/>
                          <a:sym typeface="Times New Roman"/>
                        </a:rPr>
                        <a:t>0.0666</a:t>
                      </a:r>
                      <a:endParaRPr sz="1400" u="none" cap="none" strike="noStrike">
                        <a:solidFill>
                          <a:srgbClr val="21212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0895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Times New Roman"/>
                          <a:ea typeface="Times New Roman"/>
                          <a:cs typeface="Times New Roman"/>
                          <a:sym typeface="Times New Roman"/>
                        </a:rPr>
                        <a:t>VGG 16</a:t>
                      </a:r>
                      <a:endParaRPr sz="1400" u="none" cap="none" strike="noStrike">
                        <a:solidFill>
                          <a:srgbClr val="21212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Times New Roman"/>
                          <a:ea typeface="Times New Roman"/>
                          <a:cs typeface="Times New Roman"/>
                          <a:sym typeface="Times New Roman"/>
                        </a:rPr>
                        <a:t>0.9847</a:t>
                      </a:r>
                      <a:endParaRPr sz="1400" u="none" cap="none" strike="noStrike">
                        <a:solidFill>
                          <a:srgbClr val="21212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0.9270</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0.0817</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79725">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Dense Net 201</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Times New Roman"/>
                          <a:ea typeface="Times New Roman"/>
                          <a:cs typeface="Times New Roman"/>
                          <a:sym typeface="Times New Roman"/>
                        </a:rPr>
                        <a:t>0.9891</a:t>
                      </a:r>
                      <a:endParaRPr sz="1400" u="none" cap="none" strike="noStrike">
                        <a:solidFill>
                          <a:srgbClr val="21212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Times New Roman"/>
                          <a:ea typeface="Times New Roman"/>
                          <a:cs typeface="Times New Roman"/>
                          <a:sym typeface="Times New Roman"/>
                        </a:rPr>
                        <a:t>0.9479</a:t>
                      </a:r>
                      <a:endParaRPr sz="1400" u="none" cap="none" strike="noStrike">
                        <a:solidFill>
                          <a:srgbClr val="21212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0.1056</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937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Google Net</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Times New Roman"/>
                          <a:ea typeface="Times New Roman"/>
                          <a:cs typeface="Times New Roman"/>
                          <a:sym typeface="Times New Roman"/>
                        </a:rPr>
                        <a:t>0.9926</a:t>
                      </a:r>
                      <a:endParaRPr sz="1400" u="none" cap="none" strike="noStrike">
                        <a:solidFill>
                          <a:srgbClr val="21212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Times New Roman"/>
                          <a:ea typeface="Times New Roman"/>
                          <a:cs typeface="Times New Roman"/>
                          <a:sym typeface="Times New Roman"/>
                        </a:rPr>
                        <a:t>0.9062</a:t>
                      </a:r>
                      <a:endParaRPr sz="1400" u="none" cap="none" strike="noStrike">
                        <a:solidFill>
                          <a:srgbClr val="21212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0.0895</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421000">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latin typeface="Times New Roman"/>
                          <a:ea typeface="Times New Roman"/>
                          <a:cs typeface="Times New Roman"/>
                          <a:sym typeface="Times New Roman"/>
                        </a:rPr>
                        <a:t>Merged Model</a:t>
                      </a:r>
                      <a:endParaRPr sz="1400" u="none" cap="none" strike="noStrike">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Arial"/>
                          <a:ea typeface="Arial"/>
                          <a:cs typeface="Arial"/>
                          <a:sym typeface="Arial"/>
                        </a:rPr>
                        <a:t>----------</a:t>
                      </a:r>
                      <a:endParaRPr sz="1400" u="none" cap="none" strike="noStrike">
                        <a:solidFill>
                          <a:srgbClr val="212121"/>
                        </a:solidFill>
                        <a:latin typeface="Arial"/>
                        <a:ea typeface="Arial"/>
                        <a:cs typeface="Arial"/>
                        <a:sym typeface="Arial"/>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Times New Roman"/>
                          <a:ea typeface="Times New Roman"/>
                          <a:cs typeface="Times New Roman"/>
                          <a:sym typeface="Times New Roman"/>
                        </a:rPr>
                        <a:t>0.9639</a:t>
                      </a:r>
                      <a:endParaRPr sz="1400" u="none" cap="none" strike="noStrike">
                        <a:solidFill>
                          <a:srgbClr val="21212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solidFill>
                            <a:srgbClr val="212121"/>
                          </a:solidFill>
                          <a:latin typeface="Times New Roman"/>
                          <a:ea typeface="Times New Roman"/>
                          <a:cs typeface="Times New Roman"/>
                          <a:sym typeface="Times New Roman"/>
                        </a:rPr>
                        <a:t>0.3434</a:t>
                      </a:r>
                      <a:endParaRPr sz="1400" u="none" cap="none" strike="noStrike">
                        <a:solidFill>
                          <a:srgbClr val="212121"/>
                        </a:solidFill>
                        <a:latin typeface="Times New Roman"/>
                        <a:ea typeface="Times New Roman"/>
                        <a:cs typeface="Times New Roman"/>
                        <a:sym typeface="Times New Roma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80000"/>
                      </a:solidFill>
                      <a:prstDash val="solid"/>
                      <a:round/>
                      <a:headEnd len="sm" w="sm" type="none"/>
                      <a:tailEnd len="sm" w="sm" type="none"/>
                    </a:lnB>
                  </a:tcP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6"/>
          <p:cNvSpPr txBox="1"/>
          <p:nvPr>
            <p:ph type="title"/>
          </p:nvPr>
        </p:nvSpPr>
        <p:spPr>
          <a:xfrm>
            <a:off x="457200" y="590550"/>
            <a:ext cx="7086600" cy="685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1800"/>
              <a:buNone/>
            </a:pPr>
            <a:r>
              <a:rPr lang="en-US" sz="3000">
                <a:solidFill>
                  <a:srgbClr val="000000"/>
                </a:solidFill>
                <a:latin typeface="Arial"/>
                <a:ea typeface="Arial"/>
                <a:cs typeface="Arial"/>
                <a:sym typeface="Arial"/>
              </a:rPr>
              <a:t>Detection result display</a:t>
            </a:r>
            <a:endParaRPr sz="3000">
              <a:solidFill>
                <a:srgbClr val="000000"/>
              </a:solidFill>
              <a:latin typeface="Arial"/>
              <a:ea typeface="Arial"/>
              <a:cs typeface="Arial"/>
              <a:sym typeface="Arial"/>
            </a:endParaRPr>
          </a:p>
        </p:txBody>
      </p:sp>
      <p:pic>
        <p:nvPicPr>
          <p:cNvPr id="1153" name="Google Shape;1153;p16"/>
          <p:cNvPicPr preferRelativeResize="0"/>
          <p:nvPr/>
        </p:nvPicPr>
        <p:blipFill rotWithShape="1">
          <a:blip r:embed="rId3">
            <a:alphaModFix/>
          </a:blip>
          <a:srcRect b="0" l="0" r="0" t="0"/>
          <a:stretch/>
        </p:blipFill>
        <p:spPr>
          <a:xfrm>
            <a:off x="457200" y="1071880"/>
            <a:ext cx="3221990" cy="1916430"/>
          </a:xfrm>
          <a:prstGeom prst="rect">
            <a:avLst/>
          </a:prstGeom>
          <a:noFill/>
          <a:ln>
            <a:noFill/>
          </a:ln>
        </p:spPr>
      </p:pic>
      <p:pic>
        <p:nvPicPr>
          <p:cNvPr id="1154" name="Google Shape;1154;p16"/>
          <p:cNvPicPr preferRelativeResize="0"/>
          <p:nvPr/>
        </p:nvPicPr>
        <p:blipFill rotWithShape="1">
          <a:blip r:embed="rId4">
            <a:alphaModFix/>
          </a:blip>
          <a:srcRect b="0" l="0" r="0" t="0"/>
          <a:stretch/>
        </p:blipFill>
        <p:spPr>
          <a:xfrm>
            <a:off x="3766820" y="1071880"/>
            <a:ext cx="3028315" cy="1974850"/>
          </a:xfrm>
          <a:prstGeom prst="rect">
            <a:avLst/>
          </a:prstGeom>
          <a:noFill/>
          <a:ln>
            <a:noFill/>
          </a:ln>
        </p:spPr>
      </p:pic>
      <p:pic>
        <p:nvPicPr>
          <p:cNvPr id="1155" name="Google Shape;1155;p16"/>
          <p:cNvPicPr preferRelativeResize="0"/>
          <p:nvPr/>
        </p:nvPicPr>
        <p:blipFill rotWithShape="1">
          <a:blip r:embed="rId5">
            <a:alphaModFix/>
          </a:blip>
          <a:srcRect b="0" l="0" r="0" t="0"/>
          <a:stretch/>
        </p:blipFill>
        <p:spPr>
          <a:xfrm>
            <a:off x="6891020" y="1010920"/>
            <a:ext cx="1779270" cy="2038350"/>
          </a:xfrm>
          <a:prstGeom prst="rect">
            <a:avLst/>
          </a:prstGeom>
          <a:noFill/>
          <a:ln>
            <a:noFill/>
          </a:ln>
        </p:spPr>
      </p:pic>
      <p:pic>
        <p:nvPicPr>
          <p:cNvPr id="1156" name="Google Shape;1156;p16"/>
          <p:cNvPicPr preferRelativeResize="0"/>
          <p:nvPr/>
        </p:nvPicPr>
        <p:blipFill rotWithShape="1">
          <a:blip r:embed="rId6">
            <a:alphaModFix/>
          </a:blip>
          <a:srcRect b="0" l="0" r="0" t="0"/>
          <a:stretch/>
        </p:blipFill>
        <p:spPr>
          <a:xfrm>
            <a:off x="457200" y="2988310"/>
            <a:ext cx="3221355" cy="2176145"/>
          </a:xfrm>
          <a:prstGeom prst="rect">
            <a:avLst/>
          </a:prstGeom>
          <a:noFill/>
          <a:ln>
            <a:noFill/>
          </a:ln>
        </p:spPr>
      </p:pic>
      <p:pic>
        <p:nvPicPr>
          <p:cNvPr descr="download" id="1157" name="Google Shape;1157;p16"/>
          <p:cNvPicPr preferRelativeResize="0"/>
          <p:nvPr/>
        </p:nvPicPr>
        <p:blipFill rotWithShape="1">
          <a:blip r:embed="rId7">
            <a:alphaModFix/>
          </a:blip>
          <a:srcRect b="0" l="0" r="0" t="0"/>
          <a:stretch/>
        </p:blipFill>
        <p:spPr>
          <a:xfrm>
            <a:off x="3774440" y="3046730"/>
            <a:ext cx="3020695" cy="2166620"/>
          </a:xfrm>
          <a:prstGeom prst="rect">
            <a:avLst/>
          </a:prstGeom>
          <a:noFill/>
          <a:ln>
            <a:noFill/>
          </a:ln>
        </p:spPr>
      </p:pic>
      <p:pic>
        <p:nvPicPr>
          <p:cNvPr descr="download" id="1158" name="Google Shape;1158;p16"/>
          <p:cNvPicPr preferRelativeResize="0"/>
          <p:nvPr/>
        </p:nvPicPr>
        <p:blipFill rotWithShape="1">
          <a:blip r:embed="rId8">
            <a:alphaModFix/>
          </a:blip>
          <a:srcRect b="0" l="0" r="0" t="0"/>
          <a:stretch/>
        </p:blipFill>
        <p:spPr>
          <a:xfrm>
            <a:off x="6962775" y="3046730"/>
            <a:ext cx="1738630" cy="22028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7"/>
          <p:cNvSpPr/>
          <p:nvPr/>
        </p:nvSpPr>
        <p:spPr>
          <a:xfrm>
            <a:off x="1116300" y="927051"/>
            <a:ext cx="6859800" cy="788700"/>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164" name="Google Shape;1164;p17"/>
          <p:cNvPicPr preferRelativeResize="0"/>
          <p:nvPr/>
        </p:nvPicPr>
        <p:blipFill>
          <a:blip r:embed="rId3">
            <a:alphaModFix/>
          </a:blip>
          <a:stretch>
            <a:fillRect/>
          </a:stretch>
        </p:blipFill>
        <p:spPr>
          <a:xfrm>
            <a:off x="1893600" y="1025912"/>
            <a:ext cx="5496300" cy="3091675"/>
          </a:xfrm>
          <a:prstGeom prst="rect">
            <a:avLst/>
          </a:prstGeom>
          <a:noFill/>
          <a:ln>
            <a:noFill/>
          </a:ln>
        </p:spPr>
      </p:pic>
      <p:sp>
        <p:nvSpPr>
          <p:cNvPr id="1165" name="Google Shape;1165;p17"/>
          <p:cNvSpPr txBox="1"/>
          <p:nvPr>
            <p:ph type="title"/>
          </p:nvPr>
        </p:nvSpPr>
        <p:spPr>
          <a:xfrm>
            <a:off x="417195" y="577215"/>
            <a:ext cx="7886065" cy="1138555"/>
          </a:xfrm>
          <a:prstGeom prst="rect">
            <a:avLst/>
          </a:prstGeom>
          <a:solidFill>
            <a:schemeClr val="lt1"/>
          </a:solid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1800"/>
              <a:buNone/>
            </a:pPr>
            <a:r>
              <a:rPr lang="en-US" sz="3000">
                <a:solidFill>
                  <a:srgbClr val="000000"/>
                </a:solidFill>
                <a:latin typeface="Arial"/>
                <a:ea typeface="Arial"/>
                <a:cs typeface="Arial"/>
                <a:sym typeface="Arial"/>
              </a:rPr>
              <a:t>Real time video detection result</a:t>
            </a:r>
            <a:endParaRPr sz="3000">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8"/>
          <p:cNvSpPr txBox="1"/>
          <p:nvPr>
            <p:ph type="ctrTitle"/>
          </p:nvPr>
        </p:nvSpPr>
        <p:spPr>
          <a:xfrm>
            <a:off x="1884750" y="711325"/>
            <a:ext cx="6947700" cy="9960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SzPts val="3000"/>
              <a:buNone/>
            </a:pPr>
            <a:r>
              <a:rPr lang="en-US"/>
              <a:t>Conclusion</a:t>
            </a:r>
            <a:endParaRPr/>
          </a:p>
        </p:txBody>
      </p:sp>
      <p:sp>
        <p:nvSpPr>
          <p:cNvPr id="1171" name="Google Shape;1171;p18"/>
          <p:cNvSpPr txBox="1"/>
          <p:nvPr>
            <p:ph idx="1" type="body"/>
          </p:nvPr>
        </p:nvSpPr>
        <p:spPr>
          <a:xfrm>
            <a:off x="1884750" y="1825575"/>
            <a:ext cx="6947700" cy="2743200"/>
          </a:xfrm>
          <a:prstGeom prst="rect">
            <a:avLst/>
          </a:prstGeom>
          <a:noFill/>
          <a:ln>
            <a:noFill/>
          </a:ln>
        </p:spPr>
        <p:txBody>
          <a:bodyPr anchorCtr="0" anchor="t" bIns="0" lIns="0" spcFirstLastPara="1" rIns="0" wrap="square" tIns="0">
            <a:noAutofit/>
          </a:bodyPr>
          <a:lstStyle/>
          <a:p>
            <a:pPr indent="266700" lvl="0" marL="0" rtl="0" algn="just">
              <a:lnSpc>
                <a:spcPct val="115000"/>
              </a:lnSpc>
              <a:spcBef>
                <a:spcPts val="900"/>
              </a:spcBef>
              <a:spcAft>
                <a:spcPts val="0"/>
              </a:spcAft>
              <a:buSzPts val="1600"/>
              <a:buNone/>
            </a:pPr>
            <a:r>
              <a:rPr b="0" lang="en-US"/>
              <a:t>In this project, we have built a high-performance face mask recognition and epidemic prevention system, which can ensure that people who enter public places and those who are already in public places wear masks. The model is trained on the face mask detection dataset on Kaggle, and the recognition rate can reach up to 96%. This system can well meet the actual epidemic prevention needs at a low cost, and has a wide range of application value and strong practical significance.</a:t>
            </a:r>
            <a:endParaRPr b="0"/>
          </a:p>
          <a:p>
            <a:pPr indent="0" lvl="0" marL="0" rtl="0" algn="l">
              <a:lnSpc>
                <a:spcPct val="115000"/>
              </a:lnSpc>
              <a:spcBef>
                <a:spcPts val="1600"/>
              </a:spcBef>
              <a:spcAft>
                <a:spcPts val="1600"/>
              </a:spcAft>
              <a:buSzPts val="1600"/>
              <a:buNone/>
            </a:pPr>
            <a:r>
              <a:t/>
            </a:r>
            <a:endParaRPr b="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sp>
        <p:nvSpPr>
          <p:cNvPr id="1176" name="Google Shape;1176;ge916388d99_0_5"/>
          <p:cNvSpPr txBox="1"/>
          <p:nvPr>
            <p:ph type="ctrTitle"/>
          </p:nvPr>
        </p:nvSpPr>
        <p:spPr>
          <a:xfrm>
            <a:off x="1884750" y="711325"/>
            <a:ext cx="6947700" cy="99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Future Work</a:t>
            </a:r>
            <a:endParaRPr/>
          </a:p>
        </p:txBody>
      </p:sp>
      <p:sp>
        <p:nvSpPr>
          <p:cNvPr id="1177" name="Google Shape;1177;ge916388d99_0_5"/>
          <p:cNvSpPr txBox="1"/>
          <p:nvPr>
            <p:ph idx="1" type="body"/>
          </p:nvPr>
        </p:nvSpPr>
        <p:spPr>
          <a:xfrm>
            <a:off x="1642675" y="1842850"/>
            <a:ext cx="6947700" cy="2743200"/>
          </a:xfrm>
          <a:prstGeom prst="rect">
            <a:avLst/>
          </a:prstGeom>
        </p:spPr>
        <p:txBody>
          <a:bodyPr anchorCtr="0" anchor="t" bIns="0" lIns="0" spcFirstLastPara="1" rIns="0" wrap="square" tIns="0">
            <a:noAutofit/>
          </a:bodyPr>
          <a:lstStyle/>
          <a:p>
            <a:pPr indent="-330200" lvl="0" marL="457200" rtl="0" algn="l">
              <a:spcBef>
                <a:spcPts val="900"/>
              </a:spcBef>
              <a:spcAft>
                <a:spcPts val="0"/>
              </a:spcAft>
              <a:buSzPts val="1600"/>
              <a:buAutoNum type="arabicPeriod"/>
            </a:pPr>
            <a:r>
              <a:rPr lang="en-US"/>
              <a:t>In the future, we could use more diversity and complex data set to try to train the detection model. This will be helpful to increase the model’s accuracy.</a:t>
            </a:r>
            <a:endParaRPr/>
          </a:p>
          <a:p>
            <a:pPr indent="-330200" lvl="0" marL="457200" rtl="0" algn="l">
              <a:spcBef>
                <a:spcPts val="0"/>
              </a:spcBef>
              <a:spcAft>
                <a:spcPts val="0"/>
              </a:spcAft>
              <a:buSzPts val="1600"/>
              <a:buAutoNum type="arabicPeriod"/>
            </a:pPr>
            <a:r>
              <a:rPr lang="en-US"/>
              <a:t>We could also try use more complex </a:t>
            </a:r>
            <a:r>
              <a:rPr lang="en-US"/>
              <a:t>object</a:t>
            </a:r>
            <a:r>
              <a:rPr lang="en-US"/>
              <a:t> detection pre-trained modern neural networks structures like: YOLO 5, Faster RCNN, SSD. change the classification stages’ parameters to classify ‘No mask’ and ‘mask’.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pic>
        <p:nvPicPr>
          <p:cNvPr id="1002" name="Google Shape;1002;p2"/>
          <p:cNvPicPr preferRelativeResize="0"/>
          <p:nvPr/>
        </p:nvPicPr>
        <p:blipFill rotWithShape="1">
          <a:blip r:embed="rId3">
            <a:alphaModFix/>
          </a:blip>
          <a:srcRect b="18910" l="5408" r="29740" t="26354"/>
          <a:stretch/>
        </p:blipFill>
        <p:spPr>
          <a:xfrm>
            <a:off x="0" y="-25"/>
            <a:ext cx="9144000" cy="5143500"/>
          </a:xfrm>
          <a:prstGeom prst="rect">
            <a:avLst/>
          </a:prstGeom>
          <a:noFill/>
          <a:ln>
            <a:noFill/>
          </a:ln>
        </p:spPr>
      </p:pic>
      <p:sp>
        <p:nvSpPr>
          <p:cNvPr id="1003" name="Google Shape;1003;p2"/>
          <p:cNvSpPr/>
          <p:nvPr/>
        </p:nvSpPr>
        <p:spPr>
          <a:xfrm>
            <a:off x="0" y="0"/>
            <a:ext cx="8133000" cy="51435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SzPts val="1800"/>
              <a:buFont typeface="Arial"/>
              <a:buNone/>
            </a:pPr>
            <a:r>
              <a:t/>
            </a:r>
            <a:endParaRPr b="1" sz="3200">
              <a:solidFill>
                <a:schemeClr val="lt1"/>
              </a:solidFill>
            </a:endParaRPr>
          </a:p>
        </p:txBody>
      </p:sp>
      <p:sp>
        <p:nvSpPr>
          <p:cNvPr id="1004" name="Google Shape;1004;p2"/>
          <p:cNvSpPr/>
          <p:nvPr/>
        </p:nvSpPr>
        <p:spPr>
          <a:xfrm>
            <a:off x="0" y="0"/>
            <a:ext cx="5943300" cy="51435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dk1"/>
              </a:buClr>
              <a:buSzPts val="1800"/>
              <a:buFont typeface="Arial"/>
              <a:buNone/>
            </a:pPr>
            <a:r>
              <a:t/>
            </a:r>
            <a:endParaRPr b="1" sz="3200">
              <a:solidFill>
                <a:schemeClr val="lt1"/>
              </a:solidFill>
            </a:endParaRPr>
          </a:p>
        </p:txBody>
      </p:sp>
      <p:pic>
        <p:nvPicPr>
          <p:cNvPr id="1005" name="Google Shape;1005;p2"/>
          <p:cNvPicPr preferRelativeResize="0"/>
          <p:nvPr/>
        </p:nvPicPr>
        <p:blipFill rotWithShape="1">
          <a:blip r:embed="rId4">
            <a:alphaModFix/>
          </a:blip>
          <a:srcRect b="0" l="0" r="0" t="0"/>
          <a:stretch/>
        </p:blipFill>
        <p:spPr>
          <a:xfrm>
            <a:off x="9153761" y="721998"/>
            <a:ext cx="139844" cy="139844"/>
          </a:xfrm>
          <a:prstGeom prst="rect">
            <a:avLst/>
          </a:prstGeom>
          <a:noFill/>
          <a:ln>
            <a:noFill/>
          </a:ln>
        </p:spPr>
      </p:pic>
      <p:pic>
        <p:nvPicPr>
          <p:cNvPr id="1006" name="Google Shape;1006;p2"/>
          <p:cNvPicPr preferRelativeResize="0"/>
          <p:nvPr/>
        </p:nvPicPr>
        <p:blipFill rotWithShape="1">
          <a:blip r:embed="rId5">
            <a:alphaModFix/>
          </a:blip>
          <a:srcRect b="0" l="0" r="0" t="0"/>
          <a:stretch/>
        </p:blipFill>
        <p:spPr>
          <a:xfrm>
            <a:off x="10119888" y="1134668"/>
            <a:ext cx="129063" cy="129063"/>
          </a:xfrm>
          <a:prstGeom prst="rect">
            <a:avLst/>
          </a:prstGeom>
          <a:noFill/>
          <a:ln>
            <a:noFill/>
          </a:ln>
        </p:spPr>
      </p:pic>
      <p:sp>
        <p:nvSpPr>
          <p:cNvPr id="1007" name="Google Shape;1007;p2"/>
          <p:cNvSpPr txBox="1"/>
          <p:nvPr/>
        </p:nvSpPr>
        <p:spPr>
          <a:xfrm>
            <a:off x="457200" y="1877075"/>
            <a:ext cx="4028400" cy="2463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0000"/>
              </a:buClr>
              <a:buSzPts val="1400"/>
              <a:buFont typeface="Arial"/>
              <a:buNone/>
            </a:pPr>
            <a:r>
              <a:t/>
            </a:r>
            <a:endParaRPr sz="1600">
              <a:solidFill>
                <a:schemeClr val="lt2"/>
              </a:solidFill>
            </a:endParaRPr>
          </a:p>
          <a:p>
            <a:pPr indent="0" lvl="0" marL="0" marR="0" rtl="0" algn="l">
              <a:lnSpc>
                <a:spcPct val="90000"/>
              </a:lnSpc>
              <a:spcBef>
                <a:spcPts val="0"/>
              </a:spcBef>
              <a:spcAft>
                <a:spcPts val="0"/>
              </a:spcAft>
              <a:buClr>
                <a:srgbClr val="000000"/>
              </a:buClr>
              <a:buSzPts val="1400"/>
              <a:buFont typeface="Arial"/>
              <a:buNone/>
            </a:pPr>
            <a:r>
              <a:rPr b="0" i="0" lang="en-US" sz="1600" u="none" cap="none" strike="noStrike">
                <a:solidFill>
                  <a:schemeClr val="lt2"/>
                </a:solidFill>
                <a:latin typeface="Arial"/>
                <a:ea typeface="Arial"/>
                <a:cs typeface="Arial"/>
                <a:sym typeface="Arial"/>
              </a:rPr>
              <a:t>Since 2020, COVID-19 has swept the world. Wearing masks has become an essential part of people's access to a </a:t>
            </a:r>
            <a:r>
              <a:rPr lang="en-US" sz="1600">
                <a:solidFill>
                  <a:schemeClr val="lt2"/>
                </a:solidFill>
              </a:rPr>
              <a:t>public</a:t>
            </a:r>
            <a:r>
              <a:rPr b="0" i="0" lang="en-US" sz="1600" u="none" cap="none" strike="noStrike">
                <a:solidFill>
                  <a:schemeClr val="lt2"/>
                </a:solidFill>
                <a:latin typeface="Arial"/>
                <a:ea typeface="Arial"/>
                <a:cs typeface="Arial"/>
                <a:sym typeface="Arial"/>
              </a:rPr>
              <a:t> space. </a:t>
            </a:r>
            <a:r>
              <a:rPr lang="en-US" sz="1600">
                <a:solidFill>
                  <a:schemeClr val="lt2"/>
                </a:solidFill>
              </a:rPr>
              <a:t>Though the</a:t>
            </a:r>
            <a:r>
              <a:rPr b="0" i="0" lang="en-US" sz="1600" u="none" cap="none" strike="noStrike">
                <a:solidFill>
                  <a:schemeClr val="lt2"/>
                </a:solidFill>
                <a:latin typeface="Arial"/>
                <a:ea typeface="Arial"/>
                <a:cs typeface="Arial"/>
                <a:sym typeface="Arial"/>
              </a:rPr>
              <a:t> time of COVID-19, it is necessary to build a model that detects people with and without mask in real-time. </a:t>
            </a:r>
            <a:r>
              <a:rPr lang="en-US" sz="1600">
                <a:solidFill>
                  <a:schemeClr val="lt2"/>
                </a:solidFill>
              </a:rPr>
              <a:t>I</a:t>
            </a:r>
            <a:r>
              <a:rPr b="0" i="0" lang="en-US" sz="1600" u="none" cap="none" strike="noStrike">
                <a:solidFill>
                  <a:schemeClr val="lt2"/>
                </a:solidFill>
                <a:latin typeface="Arial"/>
                <a:ea typeface="Arial"/>
                <a:cs typeface="Arial"/>
                <a:sym typeface="Arial"/>
              </a:rPr>
              <a:t>t works as a simple precautionary measure </a:t>
            </a:r>
            <a:r>
              <a:rPr lang="en-US" sz="1600">
                <a:solidFill>
                  <a:schemeClr val="lt2"/>
                </a:solidFill>
              </a:rPr>
              <a:t>help to </a:t>
            </a:r>
            <a:r>
              <a:rPr b="0" i="0" lang="en-US" sz="1600" u="none" cap="none" strike="noStrike">
                <a:solidFill>
                  <a:schemeClr val="lt2"/>
                </a:solidFill>
                <a:latin typeface="Arial"/>
                <a:ea typeface="Arial"/>
                <a:cs typeface="Arial"/>
                <a:sym typeface="Arial"/>
              </a:rPr>
              <a:t> prevent the spread of virus.</a:t>
            </a:r>
            <a:endParaRPr b="0" i="0" sz="1600" u="none" cap="none" strike="noStrike">
              <a:solidFill>
                <a:schemeClr val="lt2"/>
              </a:solidFill>
              <a:latin typeface="Arial"/>
              <a:ea typeface="Arial"/>
              <a:cs typeface="Arial"/>
              <a:sym typeface="Arial"/>
            </a:endParaRPr>
          </a:p>
        </p:txBody>
      </p:sp>
      <p:sp>
        <p:nvSpPr>
          <p:cNvPr id="1008" name="Google Shape;1008;p2"/>
          <p:cNvSpPr txBox="1"/>
          <p:nvPr/>
        </p:nvSpPr>
        <p:spPr>
          <a:xfrm>
            <a:off x="348100" y="528125"/>
            <a:ext cx="4286700" cy="967800"/>
          </a:xfrm>
          <a:prstGeom prst="rect">
            <a:avLst/>
          </a:prstGeom>
          <a:noFill/>
          <a:ln>
            <a:noFill/>
          </a:ln>
        </p:spPr>
        <p:txBody>
          <a:bodyPr anchorCtr="0" anchor="t" bIns="91425" lIns="91425" spcFirstLastPara="1" rIns="91425" wrap="square" tIns="91425">
            <a:noAutofit/>
          </a:bodyPr>
          <a:lstStyle/>
          <a:p>
            <a:pPr indent="0" lvl="0" marL="0" marR="0" rtl="0" algn="l">
              <a:lnSpc>
                <a:spcPct val="80000"/>
              </a:lnSpc>
              <a:spcBef>
                <a:spcPts val="0"/>
              </a:spcBef>
              <a:spcAft>
                <a:spcPts val="0"/>
              </a:spcAft>
              <a:buClr>
                <a:schemeClr val="dk1"/>
              </a:buClr>
              <a:buSzPts val="1800"/>
              <a:buFont typeface="Arial"/>
              <a:buNone/>
            </a:pPr>
            <a:r>
              <a:rPr b="1" lang="en-US" sz="3200">
                <a:solidFill>
                  <a:schemeClr val="lt1"/>
                </a:solidFill>
              </a:rPr>
              <a:t>The Challenge</a:t>
            </a:r>
            <a:endParaRPr b="1" sz="3200">
              <a:solidFill>
                <a:schemeClr val="lt1"/>
              </a:solidFill>
            </a:endParaRPr>
          </a:p>
        </p:txBody>
      </p:sp>
      <p:cxnSp>
        <p:nvCxnSpPr>
          <p:cNvPr id="1009" name="Google Shape;1009;p2"/>
          <p:cNvCxnSpPr/>
          <p:nvPr/>
        </p:nvCxnSpPr>
        <p:spPr>
          <a:xfrm>
            <a:off x="455802" y="457200"/>
            <a:ext cx="4037700" cy="0"/>
          </a:xfrm>
          <a:prstGeom prst="straightConnector1">
            <a:avLst/>
          </a:prstGeom>
          <a:noFill/>
          <a:ln cap="flat" cmpd="sng" w="47625">
            <a:solidFill>
              <a:srgbClr val="FFFFFF"/>
            </a:solidFill>
            <a:prstDash val="solid"/>
            <a:round/>
            <a:headEnd len="sm" w="sm" type="none"/>
            <a:tailEnd len="sm" w="sm"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9"/>
          <p:cNvSpPr txBox="1"/>
          <p:nvPr>
            <p:ph type="ctrTitle"/>
          </p:nvPr>
        </p:nvSpPr>
        <p:spPr>
          <a:xfrm>
            <a:off x="2017000" y="1754050"/>
            <a:ext cx="5379900" cy="1019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2400"/>
              <a:buNone/>
            </a:pPr>
            <a:r>
              <a:rPr lang="en-US" sz="3700"/>
              <a:t>Thank you for watching</a:t>
            </a:r>
            <a:endParaRPr sz="3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pic>
        <p:nvPicPr>
          <p:cNvPr id="1015" name="Google Shape;1015;p3"/>
          <p:cNvPicPr preferRelativeResize="0"/>
          <p:nvPr/>
        </p:nvPicPr>
        <p:blipFill rotWithShape="1">
          <a:blip r:embed="rId3">
            <a:alphaModFix/>
          </a:blip>
          <a:srcRect b="0" l="0" r="0" t="0"/>
          <a:stretch/>
        </p:blipFill>
        <p:spPr>
          <a:xfrm>
            <a:off x="1765842" y="2786824"/>
            <a:ext cx="7378152" cy="2135851"/>
          </a:xfrm>
          <a:prstGeom prst="rect">
            <a:avLst/>
          </a:prstGeom>
          <a:noFill/>
          <a:ln>
            <a:noFill/>
          </a:ln>
        </p:spPr>
      </p:pic>
      <p:pic>
        <p:nvPicPr>
          <p:cNvPr id="1016" name="Google Shape;1016;p3"/>
          <p:cNvPicPr preferRelativeResize="0"/>
          <p:nvPr/>
        </p:nvPicPr>
        <p:blipFill rotWithShape="1">
          <a:blip r:embed="rId4">
            <a:alphaModFix/>
          </a:blip>
          <a:srcRect b="30408" l="38753" r="17883" t="20868"/>
          <a:stretch/>
        </p:blipFill>
        <p:spPr>
          <a:xfrm>
            <a:off x="0" y="1505050"/>
            <a:ext cx="3100902" cy="3638449"/>
          </a:xfrm>
          <a:prstGeom prst="rect">
            <a:avLst/>
          </a:prstGeom>
          <a:noFill/>
          <a:ln>
            <a:noFill/>
          </a:ln>
        </p:spPr>
      </p:pic>
      <p:sp>
        <p:nvSpPr>
          <p:cNvPr id="1017" name="Google Shape;1017;p3"/>
          <p:cNvSpPr txBox="1"/>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marR="0" rtl="0" algn="r">
              <a:lnSpc>
                <a:spcPct val="100000"/>
              </a:lnSpc>
              <a:spcBef>
                <a:spcPts val="0"/>
              </a:spcBef>
              <a:spcAft>
                <a:spcPts val="0"/>
              </a:spcAft>
              <a:buClr>
                <a:srgbClr val="000000"/>
              </a:buClr>
              <a:buSzPts val="700"/>
              <a:buFont typeface="Arial"/>
              <a:buNone/>
            </a:pPr>
            <a:fld id="{00000000-1234-1234-1234-123412341234}" type="slidenum">
              <a:rPr b="1" i="0" lang="en-US" sz="700" u="none" cap="none" strike="noStrike">
                <a:solidFill>
                  <a:srgbClr val="000000"/>
                </a:solidFill>
                <a:latin typeface="Arial"/>
                <a:ea typeface="Arial"/>
                <a:cs typeface="Arial"/>
                <a:sym typeface="Arial"/>
              </a:rPr>
              <a:t>‹#›</a:t>
            </a:fld>
            <a:endParaRPr b="1" i="0" sz="700" u="none" cap="none" strike="noStrike">
              <a:solidFill>
                <a:srgbClr val="000000"/>
              </a:solidFill>
              <a:latin typeface="Arial"/>
              <a:ea typeface="Arial"/>
              <a:cs typeface="Arial"/>
              <a:sym typeface="Arial"/>
            </a:endParaRPr>
          </a:p>
        </p:txBody>
      </p:sp>
      <p:sp>
        <p:nvSpPr>
          <p:cNvPr id="1018" name="Google Shape;1018;p3"/>
          <p:cNvSpPr txBox="1"/>
          <p:nvPr>
            <p:ph type="title"/>
          </p:nvPr>
        </p:nvSpPr>
        <p:spPr>
          <a:xfrm>
            <a:off x="457200" y="590550"/>
            <a:ext cx="7086600" cy="395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1800"/>
              <a:buNone/>
            </a:pPr>
            <a:r>
              <a:rPr lang="en-US" sz="3600"/>
              <a:t>Project Objective</a:t>
            </a:r>
            <a:r>
              <a:rPr lang="en-US" sz="3200">
                <a:solidFill>
                  <a:schemeClr val="lt1"/>
                </a:solidFill>
              </a:rPr>
              <a:t>s</a:t>
            </a:r>
            <a:br>
              <a:rPr b="1" lang="en-US" sz="2300">
                <a:solidFill>
                  <a:srgbClr val="FFFFFF"/>
                </a:solidFill>
                <a:latin typeface="Arial"/>
                <a:ea typeface="Arial"/>
                <a:cs typeface="Arial"/>
                <a:sym typeface="Arial"/>
              </a:rPr>
            </a:br>
            <a:endParaRPr b="1" sz="2300">
              <a:solidFill>
                <a:srgbClr val="000000"/>
              </a:solidFill>
              <a:latin typeface="Arial"/>
              <a:ea typeface="Arial"/>
              <a:cs typeface="Arial"/>
              <a:sym typeface="Arial"/>
            </a:endParaRPr>
          </a:p>
        </p:txBody>
      </p:sp>
      <p:sp>
        <p:nvSpPr>
          <p:cNvPr id="1019" name="Google Shape;1019;p3"/>
          <p:cNvSpPr txBox="1"/>
          <p:nvPr>
            <p:ph idx="12" type="sldNum"/>
          </p:nvPr>
        </p:nvSpPr>
        <p:spPr>
          <a:xfrm>
            <a:off x="8458200" y="4700016"/>
            <a:ext cx="228600" cy="2286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Clr>
                <a:srgbClr val="000000"/>
              </a:buClr>
              <a:buSzPts val="700"/>
              <a:buFont typeface="Arial"/>
              <a:buNone/>
            </a:pPr>
            <a:fld id="{00000000-1234-1234-1234-123412341234}" type="slidenum">
              <a:rPr lang="en-US">
                <a:latin typeface="Arial"/>
                <a:ea typeface="Arial"/>
                <a:cs typeface="Arial"/>
                <a:sym typeface="Arial"/>
              </a:rPr>
              <a:t>‹#›</a:t>
            </a:fld>
            <a:endParaRPr>
              <a:latin typeface="Arial"/>
              <a:ea typeface="Arial"/>
              <a:cs typeface="Arial"/>
              <a:sym typeface="Arial"/>
            </a:endParaRPr>
          </a:p>
        </p:txBody>
      </p:sp>
      <p:sp>
        <p:nvSpPr>
          <p:cNvPr id="1020" name="Google Shape;1020;p3"/>
          <p:cNvSpPr txBox="1"/>
          <p:nvPr/>
        </p:nvSpPr>
        <p:spPr>
          <a:xfrm>
            <a:off x="2245850" y="1299300"/>
            <a:ext cx="5811600" cy="3000000"/>
          </a:xfrm>
          <a:prstGeom prst="rect">
            <a:avLst/>
          </a:prstGeom>
          <a:noFill/>
          <a:ln>
            <a:noFill/>
          </a:ln>
        </p:spPr>
        <p:txBody>
          <a:bodyPr anchorCtr="0" anchor="t" bIns="91425" lIns="91425" spcFirstLastPara="1" rIns="91425" wrap="square" tIns="91425">
            <a:noAutofit/>
          </a:bodyPr>
          <a:lstStyle/>
          <a:p>
            <a:pPr indent="0" lvl="0" marL="146050" marR="0" rtl="0" algn="just">
              <a:lnSpc>
                <a:spcPct val="100000"/>
              </a:lnSpc>
              <a:spcBef>
                <a:spcPts val="0"/>
              </a:spcBef>
              <a:spcAft>
                <a:spcPts val="0"/>
              </a:spcAft>
              <a:buClr>
                <a:schemeClr val="dk1"/>
              </a:buClr>
              <a:buSzPts val="1300"/>
              <a:buFont typeface="Arial"/>
              <a:buNone/>
            </a:pPr>
            <a:r>
              <a:rPr b="1" i="0" lang="en-US" sz="2000" u="none" cap="none" strike="noStrike">
                <a:solidFill>
                  <a:schemeClr val="dk1"/>
                </a:solidFill>
                <a:latin typeface="Arial"/>
                <a:ea typeface="Arial"/>
                <a:cs typeface="Arial"/>
                <a:sym typeface="Arial"/>
              </a:rPr>
              <a:t>Build a real time face mask detection system that can detect whether or not people are wearing masks in </a:t>
            </a:r>
            <a:r>
              <a:rPr b="1" lang="en-US" sz="2000">
                <a:solidFill>
                  <a:schemeClr val="dk1"/>
                </a:solidFill>
              </a:rPr>
              <a:t>public space </a:t>
            </a:r>
            <a:r>
              <a:rPr b="1" i="0" lang="en-US" sz="2000" u="none" cap="none" strike="noStrike">
                <a:solidFill>
                  <a:schemeClr val="dk1"/>
                </a:solidFill>
                <a:latin typeface="Arial"/>
                <a:ea typeface="Arial"/>
                <a:cs typeface="Arial"/>
                <a:sym typeface="Arial"/>
              </a:rPr>
              <a:t>with high accuracy</a:t>
            </a:r>
            <a:r>
              <a:rPr b="1" lang="en-US" sz="2000">
                <a:solidFill>
                  <a:schemeClr val="dk1"/>
                </a:solidFill>
              </a:rPr>
              <a:t> and</a:t>
            </a:r>
            <a:r>
              <a:rPr b="1" i="0" lang="en-US" sz="2000" u="none" cap="none" strike="noStrike">
                <a:solidFill>
                  <a:schemeClr val="dk1"/>
                </a:solidFill>
                <a:latin typeface="Arial"/>
                <a:ea typeface="Arial"/>
                <a:cs typeface="Arial"/>
                <a:sym typeface="Arial"/>
              </a:rPr>
              <a:t> low lags.</a:t>
            </a:r>
            <a:endParaRPr b="1" i="0" sz="2000" u="none" cap="none" strike="noStrike">
              <a:solidFill>
                <a:schemeClr val="dk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pic>
        <p:nvPicPr>
          <p:cNvPr descr="shutterstock_603195914.jpg" id="1026" name="Google Shape;1026;p4"/>
          <p:cNvPicPr preferRelativeResize="0"/>
          <p:nvPr/>
        </p:nvPicPr>
        <p:blipFill rotWithShape="1">
          <a:blip r:embed="rId3">
            <a:alphaModFix amt="50000"/>
          </a:blip>
          <a:srcRect b="44832" l="5687" r="0" t="2841"/>
          <a:stretch/>
        </p:blipFill>
        <p:spPr>
          <a:xfrm flipH="1">
            <a:off x="1" y="0"/>
            <a:ext cx="9143998" cy="3383744"/>
          </a:xfrm>
          <a:prstGeom prst="rect">
            <a:avLst/>
          </a:prstGeom>
          <a:noFill/>
          <a:ln>
            <a:noFill/>
          </a:ln>
        </p:spPr>
      </p:pic>
      <p:sp>
        <p:nvSpPr>
          <p:cNvPr id="1027" name="Google Shape;1027;p4"/>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028" name="Google Shape;1028;p4"/>
          <p:cNvSpPr txBox="1"/>
          <p:nvPr/>
        </p:nvSpPr>
        <p:spPr>
          <a:xfrm>
            <a:off x="493825" y="1210945"/>
            <a:ext cx="4779600" cy="1658700"/>
          </a:xfrm>
          <a:prstGeom prst="rect">
            <a:avLst/>
          </a:prstGeom>
          <a:noFill/>
          <a:ln>
            <a:noFill/>
          </a:ln>
        </p:spPr>
        <p:txBody>
          <a:bodyPr anchorCtr="0" anchor="t" bIns="45700" lIns="0" spcFirstLastPara="1" rIns="91425" wrap="square" tIns="45700">
            <a:noAutofit/>
          </a:bodyPr>
          <a:lstStyle/>
          <a:p>
            <a:pPr indent="0" lvl="0" marL="0" marR="0" rtl="0" algn="just">
              <a:lnSpc>
                <a:spcPct val="100000"/>
              </a:lnSpc>
              <a:spcBef>
                <a:spcPts val="0"/>
              </a:spcBef>
              <a:spcAft>
                <a:spcPts val="0"/>
              </a:spcAft>
              <a:buClr>
                <a:srgbClr val="000000"/>
              </a:buClr>
              <a:buSzPts val="1100"/>
              <a:buFont typeface="Arial"/>
              <a:buNone/>
            </a:pPr>
            <a:r>
              <a:t/>
            </a:r>
            <a:endParaRPr b="1"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cxnSp>
        <p:nvCxnSpPr>
          <p:cNvPr id="1029" name="Google Shape;1029;p4"/>
          <p:cNvCxnSpPr/>
          <p:nvPr/>
        </p:nvCxnSpPr>
        <p:spPr>
          <a:xfrm flipH="1">
            <a:off x="6520875" y="1869268"/>
            <a:ext cx="9000" cy="772500"/>
          </a:xfrm>
          <a:prstGeom prst="straightConnector1">
            <a:avLst/>
          </a:prstGeom>
          <a:noFill/>
          <a:ln cap="flat" cmpd="sng" w="19050">
            <a:solidFill>
              <a:schemeClr val="lt1"/>
            </a:solidFill>
            <a:prstDash val="dot"/>
            <a:round/>
            <a:headEnd len="sm" w="sm" type="none"/>
            <a:tailEnd len="sm" w="sm" type="none"/>
          </a:ln>
        </p:spPr>
      </p:cxnSp>
      <p:sp>
        <p:nvSpPr>
          <p:cNvPr id="1030" name="Google Shape;1030;p4"/>
          <p:cNvSpPr txBox="1"/>
          <p:nvPr>
            <p:ph idx="4294967295" type="title"/>
          </p:nvPr>
        </p:nvSpPr>
        <p:spPr>
          <a:xfrm>
            <a:off x="475649" y="1210950"/>
            <a:ext cx="5767500" cy="685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4000"/>
              <a:buFont typeface="Arial"/>
              <a:buNone/>
            </a:pPr>
            <a:r>
              <a:rPr lang="en-US" sz="3600"/>
              <a:t>Methodology</a:t>
            </a:r>
            <a:endParaRPr sz="3600">
              <a:latin typeface="Arial"/>
              <a:ea typeface="Arial"/>
              <a:cs typeface="Arial"/>
              <a:sym typeface="Arial"/>
            </a:endParaRPr>
          </a:p>
        </p:txBody>
      </p:sp>
      <p:cxnSp>
        <p:nvCxnSpPr>
          <p:cNvPr id="1031" name="Google Shape;1031;p4"/>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grpSp>
        <p:nvGrpSpPr>
          <p:cNvPr id="1032" name="Google Shape;1032;p4"/>
          <p:cNvGrpSpPr/>
          <p:nvPr/>
        </p:nvGrpSpPr>
        <p:grpSpPr>
          <a:xfrm>
            <a:off x="493829" y="2522878"/>
            <a:ext cx="1601160" cy="1440053"/>
            <a:chOff x="493825" y="2866000"/>
            <a:chExt cx="1200900" cy="1097100"/>
          </a:xfrm>
        </p:grpSpPr>
        <p:sp>
          <p:nvSpPr>
            <p:cNvPr id="1033" name="Google Shape;1033;p4"/>
            <p:cNvSpPr/>
            <p:nvPr/>
          </p:nvSpPr>
          <p:spPr>
            <a:xfrm rot="-5400000">
              <a:off x="545679" y="2866000"/>
              <a:ext cx="1097100" cy="1097100"/>
            </a:xfrm>
            <a:prstGeom prst="ellipse">
              <a:avLst/>
            </a:prstGeom>
            <a:solidFill>
              <a:srgbClr val="F2F2F2"/>
            </a:solidFill>
            <a:ln>
              <a:noFill/>
            </a:ln>
            <a:effectLst>
              <a:outerShdw blurRad="50800" sx="1000" rotWithShape="0" algn="ctr" dir="5400000" dist="50800" sy="1000">
                <a:srgbClr val="00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1034" name="Google Shape;1034;p4"/>
            <p:cNvSpPr txBox="1"/>
            <p:nvPr/>
          </p:nvSpPr>
          <p:spPr>
            <a:xfrm>
              <a:off x="493825" y="3130300"/>
              <a:ext cx="1200900" cy="52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US" sz="1050" u="none" cap="none" strike="noStrike">
                  <a:solidFill>
                    <a:srgbClr val="000000"/>
                  </a:solidFill>
                  <a:latin typeface="Arial"/>
                  <a:ea typeface="Arial"/>
                  <a:cs typeface="Arial"/>
                  <a:sym typeface="Arial"/>
                </a:rPr>
                <a:t>Image data augmentation</a:t>
              </a:r>
              <a:endParaRPr b="1" i="0" sz="1050" u="none" cap="none" strike="noStrike">
                <a:solidFill>
                  <a:srgbClr val="000000"/>
                </a:solidFill>
                <a:latin typeface="Arial"/>
                <a:ea typeface="Arial"/>
                <a:cs typeface="Arial"/>
                <a:sym typeface="Arial"/>
              </a:endParaRPr>
            </a:p>
          </p:txBody>
        </p:sp>
      </p:grpSp>
      <p:grpSp>
        <p:nvGrpSpPr>
          <p:cNvPr id="1035" name="Google Shape;1035;p4"/>
          <p:cNvGrpSpPr/>
          <p:nvPr/>
        </p:nvGrpSpPr>
        <p:grpSpPr>
          <a:xfrm>
            <a:off x="5024104" y="2526856"/>
            <a:ext cx="1601160" cy="1440053"/>
            <a:chOff x="3902675" y="2866000"/>
            <a:chExt cx="1200900" cy="1097100"/>
          </a:xfrm>
        </p:grpSpPr>
        <p:sp>
          <p:nvSpPr>
            <p:cNvPr id="1036" name="Google Shape;1036;p4"/>
            <p:cNvSpPr/>
            <p:nvPr/>
          </p:nvSpPr>
          <p:spPr>
            <a:xfrm rot="-5400000">
              <a:off x="3954530" y="2866000"/>
              <a:ext cx="1097100" cy="1097100"/>
            </a:xfrm>
            <a:prstGeom prst="ellipse">
              <a:avLst/>
            </a:prstGeom>
            <a:solidFill>
              <a:srgbClr val="F2F2F2"/>
            </a:solidFill>
            <a:ln>
              <a:noFill/>
            </a:ln>
            <a:effectLst>
              <a:outerShdw blurRad="50800" sx="1000" rotWithShape="0" algn="ctr" dir="5400000" dist="50800" sy="1000">
                <a:srgbClr val="00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1037" name="Google Shape;1037;p4"/>
            <p:cNvSpPr txBox="1"/>
            <p:nvPr/>
          </p:nvSpPr>
          <p:spPr>
            <a:xfrm>
              <a:off x="3902675" y="3169800"/>
              <a:ext cx="1200900" cy="481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US" sz="1050" u="none" cap="none" strike="noStrike">
                  <a:solidFill>
                    <a:srgbClr val="000000"/>
                  </a:solidFill>
                  <a:latin typeface="Arial"/>
                  <a:ea typeface="Arial"/>
                  <a:cs typeface="Arial"/>
                  <a:sym typeface="Arial"/>
                </a:rPr>
                <a:t>CNN classification model</a:t>
              </a:r>
              <a:endParaRPr b="0" i="0" sz="1050" u="none" cap="none" strike="noStrike">
                <a:solidFill>
                  <a:srgbClr val="000000"/>
                </a:solidFill>
                <a:latin typeface="Arial"/>
                <a:ea typeface="Arial"/>
                <a:cs typeface="Arial"/>
                <a:sym typeface="Arial"/>
              </a:endParaRPr>
            </a:p>
          </p:txBody>
        </p:sp>
      </p:grpSp>
      <p:grpSp>
        <p:nvGrpSpPr>
          <p:cNvPr id="1038" name="Google Shape;1038;p4"/>
          <p:cNvGrpSpPr/>
          <p:nvPr/>
        </p:nvGrpSpPr>
        <p:grpSpPr>
          <a:xfrm>
            <a:off x="7045305" y="2523059"/>
            <a:ext cx="1601160" cy="1440053"/>
            <a:chOff x="5607100" y="2866000"/>
            <a:chExt cx="1200900" cy="1097100"/>
          </a:xfrm>
        </p:grpSpPr>
        <p:sp>
          <p:nvSpPr>
            <p:cNvPr id="1039" name="Google Shape;1039;p4"/>
            <p:cNvSpPr/>
            <p:nvPr/>
          </p:nvSpPr>
          <p:spPr>
            <a:xfrm rot="-5400000">
              <a:off x="5658957" y="2866000"/>
              <a:ext cx="1097100" cy="1097100"/>
            </a:xfrm>
            <a:prstGeom prst="ellipse">
              <a:avLst/>
            </a:prstGeom>
            <a:solidFill>
              <a:srgbClr val="F2F2F2"/>
            </a:solidFill>
            <a:ln>
              <a:noFill/>
            </a:ln>
            <a:effectLst>
              <a:outerShdw blurRad="50800" sx="1000" rotWithShape="0" algn="ctr" dir="5400000" dist="50800" sy="1000">
                <a:srgbClr val="00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1040" name="Google Shape;1040;p4"/>
            <p:cNvSpPr txBox="1"/>
            <p:nvPr/>
          </p:nvSpPr>
          <p:spPr>
            <a:xfrm>
              <a:off x="5607100" y="3159925"/>
              <a:ext cx="1200900" cy="491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US" sz="1050" u="none" cap="none" strike="noStrike">
                  <a:solidFill>
                    <a:srgbClr val="000000"/>
                  </a:solidFill>
                  <a:latin typeface="Arial"/>
                  <a:ea typeface="Arial"/>
                  <a:cs typeface="Arial"/>
                  <a:sym typeface="Arial"/>
                </a:rPr>
                <a:t>Model Merging</a:t>
              </a:r>
              <a:endParaRPr b="1" i="0" sz="1050" u="none" cap="none" strike="noStrike">
                <a:solidFill>
                  <a:srgbClr val="000000"/>
                </a:solidFill>
                <a:latin typeface="Arial"/>
                <a:ea typeface="Arial"/>
                <a:cs typeface="Arial"/>
                <a:sym typeface="Arial"/>
              </a:endParaRPr>
            </a:p>
          </p:txBody>
        </p:sp>
      </p:grpSp>
      <p:grpSp>
        <p:nvGrpSpPr>
          <p:cNvPr id="1041" name="Google Shape;1041;p4"/>
          <p:cNvGrpSpPr/>
          <p:nvPr/>
        </p:nvGrpSpPr>
        <p:grpSpPr>
          <a:xfrm>
            <a:off x="2758848" y="2522994"/>
            <a:ext cx="1601160" cy="1440053"/>
            <a:chOff x="2198250" y="2866000"/>
            <a:chExt cx="1200900" cy="1097100"/>
          </a:xfrm>
        </p:grpSpPr>
        <p:sp>
          <p:nvSpPr>
            <p:cNvPr id="1042" name="Google Shape;1042;p4"/>
            <p:cNvSpPr/>
            <p:nvPr/>
          </p:nvSpPr>
          <p:spPr>
            <a:xfrm rot="-5400000">
              <a:off x="2250104" y="2866000"/>
              <a:ext cx="1097100" cy="1097100"/>
            </a:xfrm>
            <a:prstGeom prst="ellipse">
              <a:avLst/>
            </a:prstGeom>
            <a:solidFill>
              <a:srgbClr val="F2F2F2"/>
            </a:solidFill>
            <a:ln>
              <a:noFill/>
            </a:ln>
            <a:effectLst>
              <a:outerShdw blurRad="50800" sx="1000" rotWithShape="0" algn="ctr" dir="5400000" dist="50800" sy="1000">
                <a:srgbClr val="000000"/>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1" i="0" sz="3000" u="none" cap="none" strike="noStrike">
                <a:solidFill>
                  <a:srgbClr val="000000"/>
                </a:solidFill>
                <a:latin typeface="Arial"/>
                <a:ea typeface="Arial"/>
                <a:cs typeface="Arial"/>
                <a:sym typeface="Arial"/>
              </a:endParaRPr>
            </a:p>
          </p:txBody>
        </p:sp>
        <p:sp>
          <p:nvSpPr>
            <p:cNvPr id="1043" name="Google Shape;1043;p4"/>
            <p:cNvSpPr txBox="1"/>
            <p:nvPr/>
          </p:nvSpPr>
          <p:spPr>
            <a:xfrm>
              <a:off x="2198250" y="3130300"/>
              <a:ext cx="1200900" cy="521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US" sz="1050" u="none" cap="none" strike="noStrike">
                  <a:solidFill>
                    <a:srgbClr val="000000"/>
                  </a:solidFill>
                  <a:latin typeface="Arial"/>
                  <a:ea typeface="Arial"/>
                  <a:cs typeface="Arial"/>
                  <a:sym typeface="Arial"/>
                </a:rPr>
                <a:t>Open</a:t>
              </a:r>
              <a:r>
                <a:rPr b="1" lang="en-US" sz="1050"/>
                <a:t>CV</a:t>
              </a:r>
              <a:r>
                <a:rPr b="1" i="0" lang="en-US" sz="1050" u="none" cap="none" strike="noStrike">
                  <a:solidFill>
                    <a:srgbClr val="000000"/>
                  </a:solidFill>
                  <a:latin typeface="Arial"/>
                  <a:ea typeface="Arial"/>
                  <a:cs typeface="Arial"/>
                  <a:sym typeface="Arial"/>
                </a:rPr>
                <a:t> face recognition package</a:t>
              </a:r>
              <a:endParaRPr b="1" i="0" sz="1050" u="none" cap="none" strike="noStrike">
                <a:solidFill>
                  <a:srgbClr val="000000"/>
                </a:solidFill>
                <a:latin typeface="Arial"/>
                <a:ea typeface="Arial"/>
                <a:cs typeface="Arial"/>
                <a:sym typeface="Arial"/>
              </a:endParaRPr>
            </a:p>
          </p:txBody>
        </p:sp>
      </p:grpSp>
    </p:spTree>
  </p:cSld>
  <p:clrMapOvr>
    <a:masterClrMapping/>
  </p:clrMapOvr>
  <mc:AlternateContent>
    <mc:Choice Requires="p14">
      <p:transition p14:dur="40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5"/>
          <p:cNvSpPr txBox="1"/>
          <p:nvPr>
            <p:ph type="ctrTitle"/>
          </p:nvPr>
        </p:nvSpPr>
        <p:spPr>
          <a:xfrm>
            <a:off x="589350" y="843375"/>
            <a:ext cx="6883800" cy="1658100"/>
          </a:xfrm>
          <a:prstGeom prst="rect">
            <a:avLst/>
          </a:prstGeom>
          <a:noFill/>
          <a:ln>
            <a:noFill/>
          </a:ln>
        </p:spPr>
        <p:txBody>
          <a:bodyPr anchorCtr="0" anchor="b" bIns="0" lIns="0" spcFirstLastPara="1" rIns="0" wrap="square" tIns="0">
            <a:noAutofit/>
          </a:bodyPr>
          <a:lstStyle/>
          <a:p>
            <a:pPr indent="0" lvl="0" marL="0" rtl="0" algn="l">
              <a:lnSpc>
                <a:spcPct val="100000"/>
              </a:lnSpc>
              <a:spcBef>
                <a:spcPts val="0"/>
              </a:spcBef>
              <a:spcAft>
                <a:spcPts val="0"/>
              </a:spcAft>
              <a:buSzPts val="4200"/>
              <a:buNone/>
            </a:pPr>
            <a:r>
              <a:rPr lang="en-US"/>
              <a:t>System Pipeline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pic>
        <p:nvPicPr>
          <p:cNvPr id="1053" name="Google Shape;1053;p6"/>
          <p:cNvPicPr preferRelativeResize="0"/>
          <p:nvPr/>
        </p:nvPicPr>
        <p:blipFill rotWithShape="1">
          <a:blip r:embed="rId3">
            <a:alphaModFix/>
          </a:blip>
          <a:srcRect b="0" l="0" r="0" t="0"/>
          <a:stretch/>
        </p:blipFill>
        <p:spPr>
          <a:xfrm>
            <a:off x="76200" y="353975"/>
            <a:ext cx="8991600" cy="455592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7"/>
          <p:cNvSpPr txBox="1"/>
          <p:nvPr>
            <p:ph type="ctrTitle"/>
          </p:nvPr>
        </p:nvSpPr>
        <p:spPr>
          <a:xfrm>
            <a:off x="2038350" y="647700"/>
            <a:ext cx="5994900" cy="40155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6000"/>
              <a:buNone/>
            </a:pPr>
            <a:r>
              <a:rPr lang="en-US"/>
              <a:t>Data Set Analysis and Preparation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8"/>
          <p:cNvSpPr txBox="1"/>
          <p:nvPr>
            <p:ph type="title"/>
          </p:nvPr>
        </p:nvSpPr>
        <p:spPr>
          <a:xfrm>
            <a:off x="457200" y="594360"/>
            <a:ext cx="5486400" cy="685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Clr>
                <a:schemeClr val="dk1"/>
              </a:buClr>
              <a:buSzPts val="2400"/>
              <a:buFont typeface="Arial"/>
              <a:buNone/>
            </a:pPr>
            <a:r>
              <a:rPr lang="en-US" sz="3600"/>
              <a:t>Data Sources</a:t>
            </a:r>
            <a:endParaRPr sz="3600">
              <a:latin typeface="Arial"/>
              <a:ea typeface="Arial"/>
              <a:cs typeface="Arial"/>
              <a:sym typeface="Arial"/>
            </a:endParaRPr>
          </a:p>
        </p:txBody>
      </p:sp>
      <p:sp>
        <p:nvSpPr>
          <p:cNvPr id="1065" name="Google Shape;1065;p8"/>
          <p:cNvSpPr txBox="1"/>
          <p:nvPr/>
        </p:nvSpPr>
        <p:spPr>
          <a:xfrm>
            <a:off x="457200" y="1280150"/>
            <a:ext cx="3615000" cy="2665800"/>
          </a:xfrm>
          <a:prstGeom prst="rect">
            <a:avLst/>
          </a:prstGeom>
          <a:noFill/>
          <a:ln>
            <a:noFill/>
          </a:ln>
        </p:spPr>
        <p:txBody>
          <a:bodyPr anchorCtr="0" anchor="t" bIns="0" lIns="0" spcFirstLastPara="1" rIns="0" wrap="square" tIns="0">
            <a:noAutofit/>
          </a:bodyPr>
          <a:lstStyle/>
          <a:p>
            <a:pPr indent="0" lvl="0" marL="0" marR="0" rtl="0" algn="l">
              <a:lnSpc>
                <a:spcPct val="110000"/>
              </a:lnSpc>
              <a:spcBef>
                <a:spcPts val="0"/>
              </a:spcBef>
              <a:spcAft>
                <a:spcPts val="0"/>
              </a:spcAft>
              <a:buClr>
                <a:schemeClr val="dk1"/>
              </a:buClr>
              <a:buSzPts val="1600"/>
              <a:buFont typeface="Arial"/>
              <a:buNone/>
            </a:pPr>
            <a:r>
              <a:rPr b="0" i="0" lang="en-US" sz="1200" u="none" cap="none" strike="noStrike">
                <a:solidFill>
                  <a:schemeClr val="dk1"/>
                </a:solidFill>
                <a:latin typeface="Arial"/>
                <a:ea typeface="Arial"/>
                <a:cs typeface="Arial"/>
                <a:sym typeface="Arial"/>
              </a:rPr>
              <a:t>Face mask detection dataset on Kaggle:</a:t>
            </a:r>
            <a:endParaRPr b="0" i="0" sz="1200" u="none" cap="none" strike="noStrike">
              <a:solidFill>
                <a:schemeClr val="dk1"/>
              </a:solidFill>
              <a:latin typeface="Arial"/>
              <a:ea typeface="Arial"/>
              <a:cs typeface="Arial"/>
              <a:sym typeface="Arial"/>
            </a:endParaRPr>
          </a:p>
          <a:p>
            <a:pPr indent="0" lvl="0" marL="0" marR="0" rtl="0" algn="just">
              <a:lnSpc>
                <a:spcPct val="110000"/>
              </a:lnSpc>
              <a:spcBef>
                <a:spcPts val="0"/>
              </a:spcBef>
              <a:spcAft>
                <a:spcPts val="0"/>
              </a:spcAft>
              <a:buClr>
                <a:schemeClr val="dk1"/>
              </a:buClr>
              <a:buSzPts val="1600"/>
              <a:buFont typeface="Arial"/>
              <a:buNone/>
            </a:pPr>
            <a:r>
              <a:rPr b="0" i="0" lang="en-US" sz="1200" u="none" cap="none" strike="noStrike">
                <a:solidFill>
                  <a:srgbClr val="00B0F0"/>
                </a:solidFill>
                <a:latin typeface="Arial"/>
                <a:ea typeface="Arial"/>
                <a:cs typeface="Arial"/>
                <a:sym typeface="Arial"/>
              </a:rPr>
              <a:t>https://www.kaggle.com/wobotintelligence/face-mask-detection-dataset/tasks?taskId=1123.</a:t>
            </a:r>
            <a:endParaRPr b="0" i="0" sz="1200" u="none" cap="none" strike="noStrike">
              <a:solidFill>
                <a:srgbClr val="00B0F0"/>
              </a:solidFill>
              <a:latin typeface="Arial"/>
              <a:ea typeface="Arial"/>
              <a:cs typeface="Arial"/>
              <a:sym typeface="Arial"/>
            </a:endParaRPr>
          </a:p>
          <a:p>
            <a:pPr indent="0" lvl="0" marL="0" marR="0" rtl="0" algn="just">
              <a:lnSpc>
                <a:spcPct val="110000"/>
              </a:lnSpc>
              <a:spcBef>
                <a:spcPts val="0"/>
              </a:spcBef>
              <a:spcAft>
                <a:spcPts val="0"/>
              </a:spcAft>
              <a:buClr>
                <a:schemeClr val="dk1"/>
              </a:buClr>
              <a:buSzPts val="1600"/>
              <a:buFont typeface="Arial"/>
              <a:buNone/>
            </a:pPr>
            <a:r>
              <a:t/>
            </a:r>
            <a:endParaRPr b="0" i="0" sz="1200" u="none" cap="none" strike="noStrike">
              <a:solidFill>
                <a:srgbClr val="00B0F0"/>
              </a:solidFill>
              <a:latin typeface="Arial"/>
              <a:ea typeface="Arial"/>
              <a:cs typeface="Arial"/>
              <a:sym typeface="Arial"/>
            </a:endParaRPr>
          </a:p>
          <a:p>
            <a:pPr indent="0" lvl="0" marL="0" marR="0" rtl="0" algn="l">
              <a:lnSpc>
                <a:spcPct val="110000"/>
              </a:lnSpc>
              <a:spcBef>
                <a:spcPts val="0"/>
              </a:spcBef>
              <a:spcAft>
                <a:spcPts val="0"/>
              </a:spcAft>
              <a:buClr>
                <a:schemeClr val="dk1"/>
              </a:buClr>
              <a:buSzPts val="1600"/>
              <a:buFont typeface="Arial"/>
              <a:buNone/>
            </a:pPr>
            <a:r>
              <a:rPr b="0" i="0" lang="en-US" sz="1200" u="none" cap="none" strike="noStrike">
                <a:solidFill>
                  <a:schemeClr val="dk1"/>
                </a:solidFill>
                <a:latin typeface="Arial"/>
                <a:ea typeface="Arial"/>
                <a:cs typeface="Arial"/>
                <a:sym typeface="Arial"/>
              </a:rPr>
              <a:t>This dataset contains face images with various accessories, including 20 different classes. and We selected the data of the categories with and without masks to train our model.</a:t>
            </a:r>
            <a:endParaRPr b="0" i="0" sz="1200" u="none" cap="none" strike="noStrike">
              <a:solidFill>
                <a:schemeClr val="dk1"/>
              </a:solidFill>
              <a:latin typeface="Arial"/>
              <a:ea typeface="Arial"/>
              <a:cs typeface="Arial"/>
              <a:sym typeface="Arial"/>
            </a:endParaRPr>
          </a:p>
        </p:txBody>
      </p:sp>
      <p:graphicFrame>
        <p:nvGraphicFramePr>
          <p:cNvPr id="1066" name="Google Shape;1066;p8"/>
          <p:cNvGraphicFramePr/>
          <p:nvPr/>
        </p:nvGraphicFramePr>
        <p:xfrm>
          <a:off x="4205605" y="2632710"/>
          <a:ext cx="3000000" cy="3000000"/>
        </p:xfrm>
        <a:graphic>
          <a:graphicData uri="http://schemas.openxmlformats.org/drawingml/2006/table">
            <a:tbl>
              <a:tblPr bandRow="1" firstRow="1">
                <a:noFill/>
                <a:tableStyleId>{CD10F785-805F-4E7B-90C3-EF028F8EBCD7}</a:tableStyleId>
              </a:tblPr>
              <a:tblGrid>
                <a:gridCol w="701050"/>
                <a:gridCol w="589275"/>
                <a:gridCol w="589275"/>
                <a:gridCol w="588650"/>
                <a:gridCol w="589925"/>
                <a:gridCol w="1542425"/>
              </a:tblGrid>
              <a:tr h="304800">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name</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x1</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x2</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y1</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y2</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classname</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19050">
                      <a:solidFill>
                        <a:srgbClr val="080000"/>
                      </a:solidFill>
                      <a:prstDash val="solid"/>
                      <a:round/>
                      <a:headEnd len="sm" w="sm" type="none"/>
                      <a:tailEnd len="sm" w="sm" type="none"/>
                    </a:lnB>
                  </a:tcPr>
                </a:tc>
              </a:tr>
              <a:tr h="33147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2756.png</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69</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126</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294</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392</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face_with_mask</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9050">
                      <a:solidFill>
                        <a:srgbClr val="080000"/>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08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2756.png</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505</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10</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723</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283</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face_with_mask</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47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6098.jpg</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360</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85</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728</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653</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face_no_mask</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47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5525.jpg</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262</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18</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484</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319</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face_no_mask</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082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5525.jpg</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49</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58</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191</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247</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face_no_mask</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331475">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3911.png</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49</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26</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389</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476</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8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lang="en-US" sz="1100" u="none" cap="none" strike="noStrike">
                          <a:solidFill>
                            <a:srgbClr val="000000"/>
                          </a:solidFill>
                          <a:latin typeface="SimSun"/>
                          <a:ea typeface="SimSun"/>
                          <a:cs typeface="SimSun"/>
                          <a:sym typeface="SimSun"/>
                        </a:rPr>
                        <a:t>face_no_mask</a:t>
                      </a:r>
                      <a:endParaRPr sz="1100" u="none" cap="none" strike="noStrike">
                        <a:solidFill>
                          <a:srgbClr val="000000"/>
                        </a:solidFill>
                        <a:latin typeface="SimSun"/>
                        <a:ea typeface="SimSun"/>
                        <a:cs typeface="SimSun"/>
                        <a:sym typeface="SimSun"/>
                      </a:endParaRPr>
                    </a:p>
                  </a:txBody>
                  <a:tcPr marT="0" marB="0" marR="68575" marL="685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9050">
                      <a:solidFill>
                        <a:srgbClr val="080000"/>
                      </a:solidFill>
                      <a:prstDash val="solid"/>
                      <a:round/>
                      <a:headEnd len="sm" w="sm" type="none"/>
                      <a:tailEnd len="sm" w="sm" type="none"/>
                    </a:lnB>
                  </a:tcPr>
                </a:tc>
              </a:tr>
            </a:tbl>
          </a:graphicData>
        </a:graphic>
      </p:graphicFrame>
      <p:pic>
        <p:nvPicPr>
          <p:cNvPr descr="0023" id="1067" name="Google Shape;1067;p8"/>
          <p:cNvPicPr preferRelativeResize="0"/>
          <p:nvPr/>
        </p:nvPicPr>
        <p:blipFill rotWithShape="1">
          <a:blip r:embed="rId3">
            <a:alphaModFix/>
          </a:blip>
          <a:srcRect b="0" l="0" r="0" t="0"/>
          <a:stretch/>
        </p:blipFill>
        <p:spPr>
          <a:xfrm>
            <a:off x="4400550" y="1497975"/>
            <a:ext cx="1320174" cy="808351"/>
          </a:xfrm>
          <a:prstGeom prst="rect">
            <a:avLst/>
          </a:prstGeom>
          <a:noFill/>
          <a:ln>
            <a:noFill/>
          </a:ln>
        </p:spPr>
      </p:pic>
      <p:pic>
        <p:nvPicPr>
          <p:cNvPr descr="0072" id="1068" name="Google Shape;1068;p8"/>
          <p:cNvPicPr preferRelativeResize="0"/>
          <p:nvPr/>
        </p:nvPicPr>
        <p:blipFill rotWithShape="1">
          <a:blip r:embed="rId4">
            <a:alphaModFix/>
          </a:blip>
          <a:srcRect b="0" l="0" r="0" t="0"/>
          <a:stretch/>
        </p:blipFill>
        <p:spPr>
          <a:xfrm>
            <a:off x="5735955" y="508635"/>
            <a:ext cx="1529080" cy="990600"/>
          </a:xfrm>
          <a:prstGeom prst="rect">
            <a:avLst/>
          </a:prstGeom>
          <a:noFill/>
          <a:ln>
            <a:noFill/>
          </a:ln>
        </p:spPr>
      </p:pic>
      <p:pic>
        <p:nvPicPr>
          <p:cNvPr descr="0169" id="1069" name="Google Shape;1069;p8"/>
          <p:cNvPicPr preferRelativeResize="0"/>
          <p:nvPr/>
        </p:nvPicPr>
        <p:blipFill rotWithShape="1">
          <a:blip r:embed="rId5">
            <a:alphaModFix/>
          </a:blip>
          <a:srcRect b="0" l="0" r="0" t="0"/>
          <a:stretch/>
        </p:blipFill>
        <p:spPr>
          <a:xfrm>
            <a:off x="7265035" y="508635"/>
            <a:ext cx="1189355" cy="990600"/>
          </a:xfrm>
          <a:prstGeom prst="rect">
            <a:avLst/>
          </a:prstGeom>
          <a:noFill/>
          <a:ln>
            <a:noFill/>
          </a:ln>
        </p:spPr>
      </p:pic>
      <p:pic>
        <p:nvPicPr>
          <p:cNvPr descr="0272" id="1070" name="Google Shape;1070;p8"/>
          <p:cNvPicPr preferRelativeResize="0"/>
          <p:nvPr/>
        </p:nvPicPr>
        <p:blipFill rotWithShape="1">
          <a:blip r:embed="rId6">
            <a:alphaModFix/>
          </a:blip>
          <a:srcRect b="0" l="0" r="0" t="0"/>
          <a:stretch/>
        </p:blipFill>
        <p:spPr>
          <a:xfrm>
            <a:off x="4400550" y="508627"/>
            <a:ext cx="1320175" cy="990600"/>
          </a:xfrm>
          <a:prstGeom prst="rect">
            <a:avLst/>
          </a:prstGeom>
          <a:noFill/>
          <a:ln>
            <a:noFill/>
          </a:ln>
        </p:spPr>
      </p:pic>
      <p:pic>
        <p:nvPicPr>
          <p:cNvPr descr="0457" id="1071" name="Google Shape;1071;p8"/>
          <p:cNvPicPr preferRelativeResize="0"/>
          <p:nvPr/>
        </p:nvPicPr>
        <p:blipFill rotWithShape="1">
          <a:blip r:embed="rId7">
            <a:alphaModFix/>
          </a:blip>
          <a:srcRect b="0" l="0" r="0" t="0"/>
          <a:stretch/>
        </p:blipFill>
        <p:spPr>
          <a:xfrm>
            <a:off x="5735320" y="1499235"/>
            <a:ext cx="1515110" cy="795020"/>
          </a:xfrm>
          <a:prstGeom prst="rect">
            <a:avLst/>
          </a:prstGeom>
          <a:noFill/>
          <a:ln>
            <a:noFill/>
          </a:ln>
        </p:spPr>
      </p:pic>
      <p:pic>
        <p:nvPicPr>
          <p:cNvPr descr="0458" id="1072" name="Google Shape;1072;p8"/>
          <p:cNvPicPr preferRelativeResize="0"/>
          <p:nvPr/>
        </p:nvPicPr>
        <p:blipFill rotWithShape="1">
          <a:blip r:embed="rId8">
            <a:alphaModFix/>
          </a:blip>
          <a:srcRect b="0" l="0" r="0" t="0"/>
          <a:stretch/>
        </p:blipFill>
        <p:spPr>
          <a:xfrm>
            <a:off x="7250430" y="1497965"/>
            <a:ext cx="1212215" cy="8083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7" name="Shape 1077"/>
        <p:cNvGrpSpPr/>
        <p:nvPr/>
      </p:nvGrpSpPr>
      <p:grpSpPr>
        <a:xfrm>
          <a:off x="0" y="0"/>
          <a:ext cx="0" cy="0"/>
          <a:chOff x="0" y="0"/>
          <a:chExt cx="0" cy="0"/>
        </a:xfrm>
      </p:grpSpPr>
      <p:sp>
        <p:nvSpPr>
          <p:cNvPr id="1078" name="Google Shape;1078;p9"/>
          <p:cNvSpPr txBox="1"/>
          <p:nvPr>
            <p:ph idx="12" type="sldNum"/>
          </p:nvPr>
        </p:nvSpPr>
        <p:spPr>
          <a:xfrm>
            <a:off x="8306851" y="4709863"/>
            <a:ext cx="228600" cy="1794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SzPts val="700"/>
              <a:buNone/>
            </a:pPr>
            <a:fld id="{00000000-1234-1234-1234-123412341234}" type="slidenum">
              <a:rPr lang="en-US"/>
              <a:t>‹#›</a:t>
            </a:fld>
            <a:endParaRPr/>
          </a:p>
        </p:txBody>
      </p:sp>
      <p:sp>
        <p:nvSpPr>
          <p:cNvPr id="1079" name="Google Shape;1079;p9"/>
          <p:cNvSpPr txBox="1"/>
          <p:nvPr>
            <p:ph idx="4294967295" type="title"/>
          </p:nvPr>
        </p:nvSpPr>
        <p:spPr>
          <a:xfrm>
            <a:off x="457199" y="590550"/>
            <a:ext cx="5767500" cy="6858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SzPts val="4000"/>
              <a:buNone/>
            </a:pPr>
            <a:r>
              <a:rPr lang="en-US" sz="3600"/>
              <a:t>Imbalanced Data</a:t>
            </a:r>
            <a:endParaRPr sz="3600">
              <a:latin typeface="Arial"/>
              <a:ea typeface="Arial"/>
              <a:cs typeface="Arial"/>
              <a:sym typeface="Arial"/>
            </a:endParaRPr>
          </a:p>
        </p:txBody>
      </p:sp>
      <p:cxnSp>
        <p:nvCxnSpPr>
          <p:cNvPr id="1080" name="Google Shape;1080;p9"/>
          <p:cNvCxnSpPr/>
          <p:nvPr/>
        </p:nvCxnSpPr>
        <p:spPr>
          <a:xfrm>
            <a:off x="457200" y="457200"/>
            <a:ext cx="8229600" cy="0"/>
          </a:xfrm>
          <a:prstGeom prst="straightConnector1">
            <a:avLst/>
          </a:prstGeom>
          <a:noFill/>
          <a:ln cap="flat" cmpd="sng" w="47625">
            <a:solidFill>
              <a:schemeClr val="dk1"/>
            </a:solidFill>
            <a:prstDash val="solid"/>
            <a:round/>
            <a:headEnd len="sm" w="sm" type="none"/>
            <a:tailEnd len="sm" w="sm" type="none"/>
          </a:ln>
        </p:spPr>
      </p:cxnSp>
      <p:pic>
        <p:nvPicPr>
          <p:cNvPr descr="distribution" id="1081" name="Google Shape;1081;p9"/>
          <p:cNvPicPr preferRelativeResize="0"/>
          <p:nvPr/>
        </p:nvPicPr>
        <p:blipFill rotWithShape="1">
          <a:blip r:embed="rId3">
            <a:alphaModFix/>
          </a:blip>
          <a:srcRect b="0" l="0" r="0" t="0"/>
          <a:stretch/>
        </p:blipFill>
        <p:spPr>
          <a:xfrm>
            <a:off x="375200" y="1653405"/>
            <a:ext cx="3401695" cy="2136775"/>
          </a:xfrm>
          <a:prstGeom prst="rect">
            <a:avLst/>
          </a:prstGeom>
          <a:noFill/>
          <a:ln>
            <a:noFill/>
          </a:ln>
        </p:spPr>
      </p:pic>
      <p:pic>
        <p:nvPicPr>
          <p:cNvPr id="1082" name="Google Shape;1082;p9"/>
          <p:cNvPicPr preferRelativeResize="0"/>
          <p:nvPr/>
        </p:nvPicPr>
        <p:blipFill rotWithShape="1">
          <a:blip r:embed="rId4">
            <a:alphaModFix/>
          </a:blip>
          <a:srcRect b="0" l="0" r="0" t="0"/>
          <a:stretch/>
        </p:blipFill>
        <p:spPr>
          <a:xfrm>
            <a:off x="4916500" y="1627363"/>
            <a:ext cx="3486151" cy="2188845"/>
          </a:xfrm>
          <a:prstGeom prst="rect">
            <a:avLst/>
          </a:prstGeom>
          <a:noFill/>
          <a:ln>
            <a:noFill/>
          </a:ln>
        </p:spPr>
      </p:pic>
      <p:sp>
        <p:nvSpPr>
          <p:cNvPr id="1083" name="Google Shape;1083;p9"/>
          <p:cNvSpPr/>
          <p:nvPr/>
        </p:nvSpPr>
        <p:spPr>
          <a:xfrm>
            <a:off x="3986400" y="3140875"/>
            <a:ext cx="720600" cy="462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9"/>
          <p:cNvSpPr txBox="1"/>
          <p:nvPr/>
        </p:nvSpPr>
        <p:spPr>
          <a:xfrm>
            <a:off x="3551600" y="2663700"/>
            <a:ext cx="16800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300">
                <a:solidFill>
                  <a:srgbClr val="266CBA"/>
                </a:solidFill>
                <a:latin typeface="Microsoft Yahei"/>
                <a:ea typeface="Microsoft Yahei"/>
                <a:cs typeface="Microsoft Yahei"/>
                <a:sym typeface="Microsoft Yahei"/>
              </a:rPr>
              <a:t>Data Augmentation</a:t>
            </a:r>
            <a:endParaRPr sz="100"/>
          </a:p>
        </p:txBody>
      </p:sp>
    </p:spTree>
  </p:cSld>
  <p:clrMapOvr>
    <a:masterClrMapping/>
  </p:clrMapOvr>
  <mc:AlternateContent>
    <mc:Choice Requires="p14">
      <p:transition p14:dur="400">
        <p:fade/>
      </p:transition>
    </mc:Choice>
    <mc:Fallback>
      <p:transition>
        <p:fade/>
      </p:transition>
    </mc:Fallback>
  </mc:AlternateContent>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Verizon PowerPoint 2017">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Verizon Media, Google Slides Official 2019">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Verizon Media, Google Slides Official 2019">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Office 主题">
  <a:themeElements>
    <a:clrScheme name="">
      <a:dk1>
        <a:srgbClr val="000000"/>
      </a:dk1>
      <a:lt1>
        <a:srgbClr val="FFFFFF"/>
      </a:lt1>
      <a:dk2>
        <a:srgbClr val="F2F2F2"/>
      </a:dk2>
      <a:lt2>
        <a:srgbClr val="FFFFFF"/>
      </a:lt2>
      <a:accent1>
        <a:srgbClr val="266CBA"/>
      </a:accent1>
      <a:accent2>
        <a:srgbClr val="0887CE"/>
      </a:accent2>
      <a:accent3>
        <a:srgbClr val="089AC2"/>
      </a:accent3>
      <a:accent4>
        <a:srgbClr val="07A99D"/>
      </a:accent4>
      <a:accent5>
        <a:srgbClr val="07B566"/>
      </a:accent5>
      <a:accent6>
        <a:srgbClr val="6CBA2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Verizon Media, Google Slides Official, Q1 2020">
  <a:themeElements>
    <a:clrScheme name="Custom 3">
      <a:dk1>
        <a:srgbClr val="000000"/>
      </a:dk1>
      <a:lt1>
        <a:srgbClr val="FFFFFF"/>
      </a:lt1>
      <a:dk2>
        <a:srgbClr val="000000"/>
      </a:dk2>
      <a:lt2>
        <a:srgbClr val="FFFFFF"/>
      </a:lt2>
      <a:accent1>
        <a:srgbClr val="D52B1E"/>
      </a:accent1>
      <a:accent2>
        <a:srgbClr val="D8DADA"/>
      </a:accent2>
      <a:accent3>
        <a:srgbClr val="FFBC3D"/>
      </a:accent3>
      <a:accent4>
        <a:srgbClr val="ED7000"/>
      </a:accent4>
      <a:accent5>
        <a:srgbClr val="00AC3E"/>
      </a:accent5>
      <a:accent6>
        <a:srgbClr val="0088CE"/>
      </a:accent6>
      <a:hlink>
        <a:srgbClr val="000000"/>
      </a:hlink>
      <a:folHlink>
        <a:srgbClr val="0088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2021-08-08T07:43:00Z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78F81F060A814B5E85C6D987B5A48E20</vt:lpwstr>
  </property>
  <property fmtid="{D5CDD505-2E9C-101B-9397-08002B2CF9AE}" pid="3" name="KSOProductBuildVer">
    <vt:lpwstr>2052-11.1.0.10667</vt:lpwstr>
  </property>
</Properties>
</file>